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8"/>
  </p:notesMasterIdLst>
  <p:handoutMasterIdLst>
    <p:handoutMasterId r:id="rId9"/>
  </p:handoutMasterIdLst>
  <p:sldIdLst>
    <p:sldId id="350" r:id="rId5"/>
    <p:sldId id="352" r:id="rId6"/>
    <p:sldId id="356" r:id="rId7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26" autoAdjust="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28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arieke Brink" userId="8cee9a78-7690-44d7-9ffe-bb2957c25390" providerId="ADAL" clId="{50E4DC1B-C7E3-4E2C-BE98-D87B22C03FC4}"/>
    <pc:docChg chg="modSld">
      <pc:chgData name="Annemarieke Brink" userId="8cee9a78-7690-44d7-9ffe-bb2957c25390" providerId="ADAL" clId="{50E4DC1B-C7E3-4E2C-BE98-D87B22C03FC4}" dt="2025-11-27T10:52:11.004" v="116" actId="20577"/>
      <pc:docMkLst>
        <pc:docMk/>
      </pc:docMkLst>
      <pc:sldChg chg="modSp mod">
        <pc:chgData name="Annemarieke Brink" userId="8cee9a78-7690-44d7-9ffe-bb2957c25390" providerId="ADAL" clId="{50E4DC1B-C7E3-4E2C-BE98-D87B22C03FC4}" dt="2025-11-27T10:52:11.004" v="116" actId="20577"/>
        <pc:sldMkLst>
          <pc:docMk/>
          <pc:sldMk cId="289860937" sldId="352"/>
        </pc:sldMkLst>
        <pc:spChg chg="mod">
          <ac:chgData name="Annemarieke Brink" userId="8cee9a78-7690-44d7-9ffe-bb2957c25390" providerId="ADAL" clId="{50E4DC1B-C7E3-4E2C-BE98-D87B22C03FC4}" dt="2025-11-27T10:52:11.004" v="116" actId="20577"/>
          <ac:spMkLst>
            <pc:docMk/>
            <pc:sldMk cId="289860937" sldId="352"/>
            <ac:spMk id="5" creationId="{6979C7D4-91CF-6443-91D5-65DC860B40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3EAB90C-7E45-4F1A-8C50-2263DDFC2337}" type="datetime1">
              <a:rPr lang="nl-NL" noProof="0" smtClean="0"/>
              <a:t>27-11-2025</a:t>
            </a:fld>
            <a:endParaRPr lang="nl-NL" noProof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52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975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941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2" name="Vrije v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ep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inhoud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inhoud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BE2F07DF-D7A1-4F0F-B509-328DB1B50DF4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ep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Vrije vorm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9" name="Vrije vorm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40" name="Vrije vorm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inhoud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0" name="Tijdelijke aanduiding voor tekst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1" name="Tijdelijke aanduiding voor inhoud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nl-NL" noProof="0"/>
              <a:t>Klikken om de tekststijl van het model te bewerken</a:t>
            </a:r>
          </a:p>
        </p:txBody>
      </p:sp>
      <p:sp>
        <p:nvSpPr>
          <p:cNvPr id="24" name="Tijdelijke aanduiding voor inhoud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EBE83C0D-309E-4ED7-AD5F-9AE25BCFE80E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Vrije vorm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7" name="Vrije vorm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8" name="Vrije vorm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1" name="Tijdelijke aanduiding voor tekst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4" name="Tijdelijke aanduiding voor tekst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6" name="Tijdelijke aanduiding voor tekst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7" name="Tijdelijke aanduiding voor tekst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tekst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DE990505-0711-4909-98C0-AB8757F86383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dank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7" name="Subtitel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Klikken om de ondertitelstijl van het model te bewerken</a:t>
            </a:r>
            <a:endParaRPr lang="nl-NL" noProof="0" dirty="0"/>
          </a:p>
        </p:txBody>
      </p:sp>
      <p:sp>
        <p:nvSpPr>
          <p:cNvPr id="26" name="Titel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jdelijke aanduiding voor afbeelding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grpSp>
        <p:nvGrpSpPr>
          <p:cNvPr id="30" name="Groep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Vrije vorm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2" name="Vrije vorm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3" name="Vrije vorm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Vorm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8" name="Vrije v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9" name="Vrije v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12" name="Titel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ijdelijke aanduiding voor tekst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5" name="Tijdelijke aanduiding voor tekst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ijdelijke aanduiding voor tekst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ijdelijke aanduiding voor tekst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2" name="Tijdelijke aanduiding voor tekst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ijdelijke aanduiding voor tekst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5" name="Tijdelijke aanduiding voor tekst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ijdelijke aanduiding voor tekst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8" name="Tijdelijke aanduiding voor tekst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D1AB7706-F582-466A-8826-DECE054A338E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lei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e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Vrije v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6" name="Vrije v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19" name="Vrije v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14" name="Tijdelijke aanduiding voor afbeelding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30E7BD49-6E00-4E6B-B6A0-7C9F51561702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z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jdelijke aanduiding voor afbeelding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ep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Vrije vorm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4" name="Vrije vorm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5" name="Vrije vorm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grafiek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op het pictogram als u een grafiek wilt toevoegen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1F20A403-E0A1-4FB1-ACCC-0B45D421B060}" type="datetime4">
              <a:rPr lang="nl-NL" noProof="0" smtClean="0">
                <a:latin typeface="+mn-lt"/>
              </a:rPr>
              <a:t>27 november 2025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9" name="Tijdelijke aanduiding voor tabel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nl-NL" noProof="0"/>
              <a:t>Klik op het pictogram als u een tabel wilt toevoegen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9E4412A0-8F28-4CDF-8D82-FDD909532C1E}" type="datetime4">
              <a:rPr lang="nl-NL" noProof="0" smtClean="0">
                <a:latin typeface="+mn-lt"/>
              </a:rPr>
              <a:t>27 november 2025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a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nl-NL" sz="20000" b="1" noProof="0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oep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Vorm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3" name="Vrije vorm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grpSp>
        <p:nvGrpSpPr>
          <p:cNvPr id="24" name="Groep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Vrije vorm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6" name="Vrije vorm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7" name="Vrije vorm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ep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Vrije vorm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7" name="Vrije vorm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6" name="Vrije vorm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38" name="Tijdelijke aanduiding voor afbeelding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61" name="Titel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cxnSp>
        <p:nvCxnSpPr>
          <p:cNvPr id="62" name="Rechte verbindingslijn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ijdelijke aanduiding voor afbeelding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72" name="Tijdelijke aanduiding voor tekst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3" name="Tijdelijke aanduiding voor tekst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4" name="Tijdelijke aanduiding voor tekst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5" name="Tijdelijke aanduiding voor tekst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6" name="Tijdelijke aanduiding voor tekst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7" name="Tijdelijke aanduiding voor tekst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8" name="Tijdelijke aanduiding voor tekst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79" name="Tijdelijke aanduiding voor tekst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grpSp>
        <p:nvGrpSpPr>
          <p:cNvPr id="23" name="Groe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Vorm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29" name="Vrije v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0" name="Vrije v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1" name="Vrije v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  <p:sp>
          <p:nvSpPr>
            <p:cNvPr id="32" name="Vrije v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nl-NL" noProof="0" dirty="0"/>
            </a:p>
          </p:txBody>
        </p:sp>
      </p:grpSp>
      <p:sp>
        <p:nvSpPr>
          <p:cNvPr id="66" name="Tijdelijke aanduiding voor afbeelding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69" name="Tijdelijke aanduiding voor afbeelding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A614F10A-C2D6-48EE-83D8-9868ADEEF369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nl-NL" noProof="0" dirty="0"/>
              <a:t>Jaarverslag</a:t>
            </a:r>
            <a:endParaRPr lang="nl-NL" b="0" noProof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el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Klik om te bewerken </a:t>
            </a:r>
          </a:p>
        </p:txBody>
      </p:sp>
      <p:sp>
        <p:nvSpPr>
          <p:cNvPr id="96" name="Tijdelijke aanduiding voor tekst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97" name="Tijdelijke aanduiding voor tekst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2" name="Tijdelijke aanduiding voor tekst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3" name="Tijdelijke aanduiding voor tekst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nl-NL" noProof="0"/>
              <a:t>Klik om te bewerken </a:t>
            </a:r>
          </a:p>
        </p:txBody>
      </p:sp>
      <p:sp>
        <p:nvSpPr>
          <p:cNvPr id="106" name="Tijdelijke aanduiding voor tekst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7" name="Tijdelijke aanduiding voor tekst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nl-NL" noProof="0"/>
              <a:t>Klik om te bewerken </a:t>
            </a:r>
          </a:p>
        </p:txBody>
      </p:sp>
      <p:sp>
        <p:nvSpPr>
          <p:cNvPr id="108" name="Tijdelijke aanduiding voor tekst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sp>
        <p:nvSpPr>
          <p:cNvPr id="109" name="Tijdelijke aanduiding voor tekst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nl-NL" noProof="0"/>
              <a:t>Klik om te bewerken </a:t>
            </a:r>
          </a:p>
        </p:txBody>
      </p: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hoek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47" name="Rechthoek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C93AC0DF-6D4C-4C3E-8C8A-684DBF43D24A}" type="datetime4">
              <a:rPr lang="nl-NL" noProof="0" smtClean="0">
                <a:latin typeface="+mn-lt"/>
              </a:rPr>
              <a:t>27 november 2025</a:t>
            </a:fld>
            <a:endParaRPr lang="nl-NL" noProof="0">
              <a:latin typeface="+mn-lt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12" name="Tijdelijke aanduiding voor titel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0" name="Tijdelijke aanduiding voor datum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B92C848E-06CC-479C-ABEE-E6856DB42BAF}" type="datetime4">
              <a:rPr lang="nl-NL" noProof="0" smtClean="0">
                <a:latin typeface="+mn-lt"/>
              </a:rPr>
              <a:t>27 november 2025</a:t>
            </a:fld>
            <a:endParaRPr lang="nl-NL" noProof="0" dirty="0">
              <a:latin typeface="+mn-lt"/>
            </a:endParaRPr>
          </a:p>
        </p:txBody>
      </p:sp>
      <p:sp>
        <p:nvSpPr>
          <p:cNvPr id="31" name="Tijdelijke aanduiding voor voettekst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Jaarverslag</a:t>
            </a:r>
            <a:endParaRPr lang="nl-NL" b="0" noProof="0"/>
          </a:p>
        </p:txBody>
      </p:sp>
      <p:sp>
        <p:nvSpPr>
          <p:cNvPr id="32" name="Tijdelijke aanduiding voor dianumm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nl-NL" noProof="0" smtClean="0"/>
              <a:pPr rtl="0"/>
              <a:t>‹nr.›</a:t>
            </a:fld>
            <a:endParaRPr lang="nl-NL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824946" cy="1635422"/>
          </a:xfrm>
        </p:spPr>
        <p:txBody>
          <a:bodyPr rtlCol="0"/>
          <a:lstStyle/>
          <a:p>
            <a:pPr rtl="0"/>
            <a:r>
              <a:rPr lang="nl-NL" dirty="0"/>
              <a:t>Intervisie toezichthouders </a:t>
            </a:r>
            <a:r>
              <a:rPr lang="nl-NL" b="0" dirty="0">
                <a:latin typeface="+mn-lt"/>
              </a:rPr>
              <a:t>2026- 2027</a:t>
            </a:r>
          </a:p>
        </p:txBody>
      </p:sp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54756-A790-C845-A85F-35391529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</p:spPr>
        <p:txBody>
          <a:bodyPr rtlCol="0"/>
          <a:lstStyle/>
          <a:p>
            <a:pPr rtl="0"/>
            <a:r>
              <a:rPr lang="nl-NL" dirty="0"/>
              <a:t>Informatie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7EC6698-132B-1143-A2A9-00A97D9572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799"/>
            <a:ext cx="2228022" cy="608495"/>
          </a:xfrm>
        </p:spPr>
        <p:txBody>
          <a:bodyPr rtlCol="0"/>
          <a:lstStyle/>
          <a:p>
            <a:pPr rtl="0"/>
            <a:r>
              <a:rPr lang="nl-NL" dirty="0"/>
              <a:t>01. Start- en stopmoment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AA5D8C-0134-F046-A548-3465F8177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5"/>
            <a:ext cx="2133600" cy="758756"/>
          </a:xfrm>
        </p:spPr>
        <p:txBody>
          <a:bodyPr rtlCol="0"/>
          <a:lstStyle/>
          <a:p>
            <a:pPr rtl="0"/>
            <a:r>
              <a:rPr lang="nl-NL" sz="1200" b="1" dirty="0"/>
              <a:t>Het intervisietraject start in maart 2026 en eindigt in februari 2027.</a:t>
            </a:r>
            <a:endParaRPr lang="nl-NL" b="1" dirty="0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C0015C52-08ED-464E-B7E8-24892D9C13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615301"/>
          </a:xfrm>
        </p:spPr>
        <p:txBody>
          <a:bodyPr rtlCol="0"/>
          <a:lstStyle/>
          <a:p>
            <a:pPr rtl="0"/>
            <a:r>
              <a:rPr lang="nl-NL" dirty="0"/>
              <a:t>02. Frequentie en data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979C7D4-91CF-6443-91D5-65DC860B40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5"/>
            <a:ext cx="2308388" cy="1077844"/>
          </a:xfrm>
        </p:spPr>
        <p:txBody>
          <a:bodyPr rtlCol="0"/>
          <a:lstStyle/>
          <a:p>
            <a:pPr rtl="0"/>
            <a:r>
              <a:rPr lang="nl-NL" sz="1200" b="1" dirty="0"/>
              <a:t>De data worden in overleg vastgesteld met de deelnemers. De eerste bijeenkomst staat wel vast. Er zijn in totaal vier bijeenkomsten in maart, juni/ juli, oktober </a:t>
            </a:r>
            <a:r>
              <a:rPr lang="nl-NL" sz="1200" b="1"/>
              <a:t>en januari</a:t>
            </a:r>
            <a:r>
              <a:rPr lang="nl-NL" sz="1200" b="1" dirty="0"/>
              <a:t>.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B32B0C1D-C221-7C47-B7D6-77E7BDB41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369332"/>
          </a:xfrm>
        </p:spPr>
        <p:txBody>
          <a:bodyPr rtlCol="0"/>
          <a:lstStyle/>
          <a:p>
            <a:pPr rtl="0"/>
            <a:r>
              <a:rPr lang="nl-NL" dirty="0"/>
              <a:t>03. Intervisietraject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E1C152D-1AA6-9242-B5C9-B06EEE4F96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71550" y="5141344"/>
            <a:ext cx="2328242" cy="1370774"/>
          </a:xfrm>
        </p:spPr>
        <p:txBody>
          <a:bodyPr rtlCol="0"/>
          <a:lstStyle/>
          <a:p>
            <a:pPr rtl="0"/>
            <a:r>
              <a:rPr lang="nl-NL" sz="1200" b="1" dirty="0"/>
              <a:t>Het traject bestaat uit vier bijeenkomsten die starten om 9.00 (inloop met koffie tot 9.15) en duren tot 12.00. Aansluitend volgt er een gezamenlijke lunch</a:t>
            </a:r>
            <a:r>
              <a:rPr lang="nl-NL" sz="1200" dirty="0"/>
              <a:t>.                          </a:t>
            </a:r>
            <a:r>
              <a:rPr lang="nl-NL" sz="1200" b="1" dirty="0"/>
              <a:t>Het programma wordt afgesloten rond 12.30.</a:t>
            </a:r>
          </a:p>
          <a:p>
            <a:pPr rtl="0"/>
            <a:endParaRPr lang="nl-NL" sz="1200" dirty="0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69BD3932-D1D0-1045-BD96-8B26F11B85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2"/>
            <a:ext cx="2161905" cy="608495"/>
          </a:xfrm>
        </p:spPr>
        <p:txBody>
          <a:bodyPr rtlCol="0"/>
          <a:lstStyle/>
          <a:p>
            <a:pPr rtl="0"/>
            <a:r>
              <a:rPr lang="nl-NL" dirty="0"/>
              <a:t>04. Programma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38FB4732-AB07-C54D-AF44-F8ADB6D2B8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7"/>
            <a:ext cx="2432958" cy="1726703"/>
          </a:xfrm>
        </p:spPr>
        <p:txBody>
          <a:bodyPr rtlCol="0"/>
          <a:lstStyle/>
          <a:p>
            <a:pPr rtl="0"/>
            <a:r>
              <a:rPr lang="nl-NL" sz="1200" b="1" dirty="0"/>
              <a:t>De ochtend wordt ingevuld met twee casussen die worden ingebracht door de deelnemers. Er worden verschillende intervisiemethodes gebruikt onder begeleiding van een ervaren coach die zelf ook toezichthouder is. </a:t>
            </a: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B115086E-2AC3-4F4D-8F85-104CFA64FE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369332"/>
          </a:xfrm>
        </p:spPr>
        <p:txBody>
          <a:bodyPr rtlCol="0"/>
          <a:lstStyle/>
          <a:p>
            <a:pPr rtl="0"/>
            <a:r>
              <a:rPr lang="nl-NL" dirty="0"/>
              <a:t>05. Kosten</a:t>
            </a:r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7F247A08-A350-EF44-9F10-FC72B546660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8"/>
            <a:ext cx="2523558" cy="1726702"/>
          </a:xfrm>
        </p:spPr>
        <p:txBody>
          <a:bodyPr rtlCol="0"/>
          <a:lstStyle/>
          <a:p>
            <a:r>
              <a:rPr lang="nl-NL" sz="1200" b="1" dirty="0"/>
              <a:t>De kosten voor het gehele programma inclusief de lunch, koffie, thee en eventueel materiaal bedragen                                   </a:t>
            </a:r>
            <a:r>
              <a:rPr lang="nl-N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€ </a:t>
            </a:r>
            <a:r>
              <a:rPr lang="nl-NL" sz="1200" b="1" dirty="0"/>
              <a:t>395,- p.p. ex. BTW. </a:t>
            </a:r>
          </a:p>
        </p:txBody>
      </p:sp>
    </p:spTree>
    <p:extLst>
      <p:ext uri="{BB962C8B-B14F-4D97-AF65-F5344CB8AC3E}">
        <p14:creationId xmlns:p14="http://schemas.microsoft.com/office/powerpoint/2010/main" val="289860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1EB1D7F-284F-6F46-99FA-EBB8ED69D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</p:spPr>
        <p:txBody>
          <a:bodyPr rtlCol="0"/>
          <a:lstStyle/>
          <a:p>
            <a:pPr rtl="0"/>
            <a:r>
              <a:rPr lang="nl-NL" dirty="0"/>
              <a:t>Belangrijk om te weten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EA1E2644-1BD8-DB4D-B01F-F617AABF79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rtlCol="0"/>
          <a:lstStyle/>
          <a:p>
            <a:pPr rtl="0"/>
            <a:r>
              <a:rPr lang="nl-NL" dirty="0"/>
              <a:t>Adres</a:t>
            </a:r>
          </a:p>
          <a:p>
            <a:pPr rtl="0"/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642AB8A-80CA-C941-A861-E9F7C174A1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499" y="5393168"/>
            <a:ext cx="2196217" cy="610863"/>
          </a:xfrm>
        </p:spPr>
        <p:txBody>
          <a:bodyPr rtlCol="0"/>
          <a:lstStyle/>
          <a:p>
            <a:pPr rtl="0"/>
            <a:r>
              <a:rPr lang="nl-NL" sz="1200" b="1" dirty="0"/>
              <a:t>Stephensonstraat 117,</a:t>
            </a:r>
          </a:p>
          <a:p>
            <a:pPr rtl="0"/>
            <a:r>
              <a:rPr lang="nl-NL" sz="1200" b="1" dirty="0"/>
              <a:t>7903 AS Hoogeveen (</a:t>
            </a:r>
            <a:r>
              <a:rPr lang="nl-NL" sz="1200" b="1" dirty="0" err="1"/>
              <a:t>Dr</a:t>
            </a:r>
            <a:r>
              <a:rPr lang="nl-NL" sz="1200" b="1" dirty="0"/>
              <a:t>)</a:t>
            </a:r>
          </a:p>
          <a:p>
            <a:pPr rtl="0"/>
            <a:endParaRPr lang="nl-NL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AF43A531-88E8-744E-9BB5-FD05029B1D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rtlCol="0"/>
          <a:lstStyle/>
          <a:p>
            <a:pPr rtl="0"/>
            <a:r>
              <a:rPr lang="nl-NL" dirty="0"/>
              <a:t>Wilma Eikelenboom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590C1A1-4321-EC41-8248-D3B566DD51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432958" cy="991728"/>
          </a:xfrm>
        </p:spPr>
        <p:txBody>
          <a:bodyPr rtlCol="0"/>
          <a:lstStyle/>
          <a:p>
            <a:pPr rtl="0"/>
            <a:r>
              <a:rPr lang="nl-NL" sz="1200" b="1" dirty="0"/>
              <a:t>Secretariaat</a:t>
            </a:r>
          </a:p>
          <a:p>
            <a:pPr rtl="0"/>
            <a:r>
              <a:rPr lang="nl-NL" sz="1200" b="1" dirty="0"/>
              <a:t>085 0792111</a:t>
            </a:r>
          </a:p>
          <a:p>
            <a:pPr rtl="0"/>
            <a:r>
              <a:rPr lang="nl-NL" sz="1200" b="1" dirty="0" err="1"/>
              <a:t>info@coachingcompany.online</a:t>
            </a:r>
            <a:endParaRPr lang="nl-NL" sz="1200" b="1" dirty="0"/>
          </a:p>
          <a:p>
            <a:pPr rtl="0"/>
            <a:endParaRPr lang="nl-NL" dirty="0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1DF7B21D-37D3-8344-AC78-C169C79D3D2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rtlCol="0"/>
          <a:lstStyle/>
          <a:p>
            <a:pPr rtl="0"/>
            <a:r>
              <a:rPr lang="nl-NL" dirty="0"/>
              <a:t>NOBCO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2581095F-0795-744B-A3E7-94DFB3CBF33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8"/>
            <a:ext cx="2432958" cy="886333"/>
          </a:xfrm>
        </p:spPr>
        <p:txBody>
          <a:bodyPr rtlCol="0"/>
          <a:lstStyle/>
          <a:p>
            <a:pPr rtl="0"/>
            <a:r>
              <a:rPr lang="nl-NL" sz="1200" b="1" dirty="0"/>
              <a:t>Coaching Company is aangesloten bij de Nederlandse Orde van Beroepscoaches.</a:t>
            </a:r>
          </a:p>
          <a:p>
            <a:pPr rtl="0"/>
            <a:r>
              <a:rPr lang="nl-NL" sz="1200" b="1" dirty="0"/>
              <a:t>Aansluitnummer: 32221</a:t>
            </a:r>
          </a:p>
        </p:txBody>
      </p:sp>
      <p:pic>
        <p:nvPicPr>
          <p:cNvPr id="27" name="Tijdelijke aanduiding voor afbeelding 26" descr="Afbeelding met tekst, brief&#10;&#10;Automatisch gegenereerde beschrijving">
            <a:extLst>
              <a:ext uri="{FF2B5EF4-FFF2-40B4-BE49-F238E27FC236}">
                <a16:creationId xmlns:a16="http://schemas.microsoft.com/office/drawing/2014/main" id="{88379EE6-F3F4-89F1-62F5-1361022745C3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2" r="13962"/>
          <a:stretch>
            <a:fillRect/>
          </a:stretch>
        </p:blipFill>
        <p:spPr>
          <a:xfrm rot="5400000">
            <a:off x="995363" y="2532063"/>
            <a:ext cx="2035175" cy="2117725"/>
          </a:xfrm>
        </p:spPr>
      </p:pic>
      <p:pic>
        <p:nvPicPr>
          <p:cNvPr id="40" name="Tijdelijke aanduiding voor afbeelding 39" descr="Afbeelding met persoon, overdekt&#10;&#10;Automatisch gegenereerde beschrijving">
            <a:extLst>
              <a:ext uri="{FF2B5EF4-FFF2-40B4-BE49-F238E27FC236}">
                <a16:creationId xmlns:a16="http://schemas.microsoft.com/office/drawing/2014/main" id="{14AA9625-DE87-9FFE-3296-C6903B9B94E6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61" r="20761"/>
          <a:stretch>
            <a:fillRect/>
          </a:stretch>
        </p:blipFill>
        <p:spPr/>
      </p:pic>
      <p:pic>
        <p:nvPicPr>
          <p:cNvPr id="97" name="Tijdelijke aanduiding voor afbeelding 96" descr="Afbeelding met diagram, tekst&#10;&#10;Automatisch gegenereerde beschrijving">
            <a:extLst>
              <a:ext uri="{FF2B5EF4-FFF2-40B4-BE49-F238E27FC236}">
                <a16:creationId xmlns:a16="http://schemas.microsoft.com/office/drawing/2014/main" id="{E308EF89-27C7-7C54-A2A7-2DD1962CD0AC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5" r="86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8845726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328_TF78853419_Win32" id="{DDD3E008-2388-4947-AC99-A18077BDD7B3}" vid="{644DBD45-836C-44F5-9B69-408D937DB762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f86a9d3f-e010-4434-9f7e-684850b6a685" xsi:nil="true"/>
    <_activity xmlns="f86a9d3f-e010-4434-9f7e-684850b6a68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59AD537C4A2345B7D8B5952F7CD4E7" ma:contentTypeVersion="11" ma:contentTypeDescription="Een nieuw document maken." ma:contentTypeScope="" ma:versionID="dd00c665a99b2a00571be49116086fa3">
  <xsd:schema xmlns:xsd="http://www.w3.org/2001/XMLSchema" xmlns:xs="http://www.w3.org/2001/XMLSchema" xmlns:p="http://schemas.microsoft.com/office/2006/metadata/properties" xmlns:ns3="f86a9d3f-e010-4434-9f7e-684850b6a685" targetNamespace="http://schemas.microsoft.com/office/2006/metadata/properties" ma:root="true" ma:fieldsID="e0654d68ed51afee4484ec7a719f6ed7" ns3:_="">
    <xsd:import namespace="f86a9d3f-e010-4434-9f7e-684850b6a6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a9d3f-e010-4434-9f7e-684850b6a6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EC1AB0-9704-404D-B6D3-819D938AC55B}">
  <ds:schemaRefs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86a9d3f-e010-4434-9f7e-684850b6a685"/>
  </ds:schemaRefs>
</ds:datastoreItem>
</file>

<file path=customXml/itemProps3.xml><?xml version="1.0" encoding="utf-8"?>
<ds:datastoreItem xmlns:ds="http://schemas.openxmlformats.org/officeDocument/2006/customXml" ds:itemID="{7CBB4646-4A39-4315-9E1A-6275B04809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a9d3f-e010-4434-9f7e-684850b6a6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{ADC5C16C-503F-4C6D-B479-9CF15D45492F}tf78853419_win32</Template>
  <TotalTime>122</TotalTime>
  <Words>207</Words>
  <Application>Microsoft Office PowerPoint</Application>
  <PresentationFormat>Breedbeeld</PresentationFormat>
  <Paragraphs>26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Franklin Gothic Book</vt:lpstr>
      <vt:lpstr>Franklin Gothic Demi</vt:lpstr>
      <vt:lpstr>Wingdings</vt:lpstr>
      <vt:lpstr>Thema1</vt:lpstr>
      <vt:lpstr>Intervisie toezichthouders 2026- 2027</vt:lpstr>
      <vt:lpstr>Informatie</vt:lpstr>
      <vt:lpstr>Belangrijk om te weten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Intervisie bestuurders onderwijs</dc:title>
  <dc:creator>Annemarieke Brink</dc:creator>
  <cp:lastModifiedBy>Annemarieke Brink</cp:lastModifiedBy>
  <cp:revision>7</cp:revision>
  <dcterms:created xsi:type="dcterms:W3CDTF">2023-03-31T07:39:36Z</dcterms:created>
  <dcterms:modified xsi:type="dcterms:W3CDTF">2025-11-27T10:52:17Z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0x0101000259AD537C4A2345B7D8B5952F7CD4E7</vt:lpwstr>
  </property>
</Properties>
</file>