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4"/>
  </p:sldMasterIdLst>
  <p:notesMasterIdLst>
    <p:notesMasterId r:id="rId11"/>
  </p:notesMasterIdLst>
  <p:handoutMasterIdLst>
    <p:handoutMasterId r:id="rId12"/>
  </p:handoutMasterIdLst>
  <p:sldIdLst>
    <p:sldId id="256" r:id="rId5"/>
    <p:sldId id="257" r:id="rId6"/>
    <p:sldId id="258" r:id="rId7"/>
    <p:sldId id="259" r:id="rId8"/>
    <p:sldId id="261" r:id="rId9"/>
    <p:sldId id="260" r:id="rId10"/>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8635F-F74E-4FE4-BFCA-D7C0BD4FFA07}" v="41" dt="2025-02-27T12:57:50.0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ieke Brink" userId="8cee9a78-7690-44d7-9ffe-bb2957c25390" providerId="ADAL" clId="{8A6442CC-4388-4FE2-A49B-E058F5AC9866}"/>
    <pc:docChg chg="modSld">
      <pc:chgData name="Annemarieke Brink" userId="8cee9a78-7690-44d7-9ffe-bb2957c25390" providerId="ADAL" clId="{8A6442CC-4388-4FE2-A49B-E058F5AC9866}" dt="2025-02-28T08:14:26.635" v="0" actId="20577"/>
      <pc:docMkLst>
        <pc:docMk/>
      </pc:docMkLst>
      <pc:sldChg chg="modSp mod">
        <pc:chgData name="Annemarieke Brink" userId="8cee9a78-7690-44d7-9ffe-bb2957c25390" providerId="ADAL" clId="{8A6442CC-4388-4FE2-A49B-E058F5AC9866}" dt="2025-02-28T08:14:26.635" v="0" actId="20577"/>
        <pc:sldMkLst>
          <pc:docMk/>
          <pc:sldMk cId="928474382" sldId="257"/>
        </pc:sldMkLst>
        <pc:spChg chg="mod">
          <ac:chgData name="Annemarieke Brink" userId="8cee9a78-7690-44d7-9ffe-bb2957c25390" providerId="ADAL" clId="{8A6442CC-4388-4FE2-A49B-E058F5AC9866}" dt="2025-02-28T08:14:26.635" v="0" actId="20577"/>
          <ac:spMkLst>
            <pc:docMk/>
            <pc:sldMk cId="928474382" sldId="257"/>
            <ac:spMk id="4" creationId="{D6A80DFD-C5D8-A020-8F5C-20396E15EA21}"/>
          </ac:spMkLst>
        </pc:spChg>
      </pc:sldChg>
    </pc:docChg>
  </pc:docChgLst>
  <pc:docChgLst>
    <pc:chgData name="Annemarieke Brink" userId="8cee9a78-7690-44d7-9ffe-bb2957c25390" providerId="ADAL" clId="{DD962503-E481-454C-974E-F45FA72EFF5B}"/>
    <pc:docChg chg="modSld">
      <pc:chgData name="Annemarieke Brink" userId="8cee9a78-7690-44d7-9ffe-bb2957c25390" providerId="ADAL" clId="{DD962503-E481-454C-974E-F45FA72EFF5B}" dt="2025-02-27T18:32:20.315" v="51" actId="20577"/>
      <pc:docMkLst>
        <pc:docMk/>
      </pc:docMkLst>
      <pc:sldChg chg="modSp mod">
        <pc:chgData name="Annemarieke Brink" userId="8cee9a78-7690-44d7-9ffe-bb2957c25390" providerId="ADAL" clId="{DD962503-E481-454C-974E-F45FA72EFF5B}" dt="2025-02-27T18:30:40.594" v="46" actId="20577"/>
        <pc:sldMkLst>
          <pc:docMk/>
          <pc:sldMk cId="333384890" sldId="258"/>
        </pc:sldMkLst>
        <pc:spChg chg="mod">
          <ac:chgData name="Annemarieke Brink" userId="8cee9a78-7690-44d7-9ffe-bb2957c25390" providerId="ADAL" clId="{DD962503-E481-454C-974E-F45FA72EFF5B}" dt="2025-02-27T18:30:40.594" v="46" actId="20577"/>
          <ac:spMkLst>
            <pc:docMk/>
            <pc:sldMk cId="333384890" sldId="258"/>
            <ac:spMk id="8" creationId="{CBACEC18-8A1E-0659-556B-458D05A05946}"/>
          </ac:spMkLst>
        </pc:spChg>
      </pc:sldChg>
      <pc:sldChg chg="modSp mod">
        <pc:chgData name="Annemarieke Brink" userId="8cee9a78-7690-44d7-9ffe-bb2957c25390" providerId="ADAL" clId="{DD962503-E481-454C-974E-F45FA72EFF5B}" dt="2025-02-27T18:28:20.524" v="6" actId="20577"/>
        <pc:sldMkLst>
          <pc:docMk/>
          <pc:sldMk cId="1194767303" sldId="259"/>
        </pc:sldMkLst>
        <pc:spChg chg="mod">
          <ac:chgData name="Annemarieke Brink" userId="8cee9a78-7690-44d7-9ffe-bb2957c25390" providerId="ADAL" clId="{DD962503-E481-454C-974E-F45FA72EFF5B}" dt="2025-02-27T18:28:20.524" v="6" actId="20577"/>
          <ac:spMkLst>
            <pc:docMk/>
            <pc:sldMk cId="1194767303" sldId="259"/>
            <ac:spMk id="6" creationId="{9F29A3E6-A254-4392-5A6C-571E8C389204}"/>
          </ac:spMkLst>
        </pc:spChg>
      </pc:sldChg>
      <pc:sldChg chg="modSp mod">
        <pc:chgData name="Annemarieke Brink" userId="8cee9a78-7690-44d7-9ffe-bb2957c25390" providerId="ADAL" clId="{DD962503-E481-454C-974E-F45FA72EFF5B}" dt="2025-02-27T18:26:35.945" v="1" actId="20577"/>
        <pc:sldMkLst>
          <pc:docMk/>
          <pc:sldMk cId="1646983618" sldId="260"/>
        </pc:sldMkLst>
        <pc:spChg chg="mod">
          <ac:chgData name="Annemarieke Brink" userId="8cee9a78-7690-44d7-9ffe-bb2957c25390" providerId="ADAL" clId="{DD962503-E481-454C-974E-F45FA72EFF5B}" dt="2025-02-27T18:26:35.945" v="1" actId="20577"/>
          <ac:spMkLst>
            <pc:docMk/>
            <pc:sldMk cId="1646983618" sldId="260"/>
            <ac:spMk id="2" creationId="{A0D81407-D1A6-42DD-AE7A-4FA34ACD1317}"/>
          </ac:spMkLst>
        </pc:spChg>
      </pc:sldChg>
      <pc:sldChg chg="modSp mod">
        <pc:chgData name="Annemarieke Brink" userId="8cee9a78-7690-44d7-9ffe-bb2957c25390" providerId="ADAL" clId="{DD962503-E481-454C-974E-F45FA72EFF5B}" dt="2025-02-27T18:32:20.315" v="51" actId="20577"/>
        <pc:sldMkLst>
          <pc:docMk/>
          <pc:sldMk cId="487491215" sldId="261"/>
        </pc:sldMkLst>
        <pc:spChg chg="mod">
          <ac:chgData name="Annemarieke Brink" userId="8cee9a78-7690-44d7-9ffe-bb2957c25390" providerId="ADAL" clId="{DD962503-E481-454C-974E-F45FA72EFF5B}" dt="2025-02-27T18:32:20.315" v="51" actId="20577"/>
          <ac:spMkLst>
            <pc:docMk/>
            <pc:sldMk cId="487491215" sldId="261"/>
            <ac:spMk id="11" creationId="{90049219-325B-EF06-3E73-0FB8563ED0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A942E1-260E-4585-AA4B-BB885DBB482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5AC16072-8B08-4CDD-B9D2-32B64EF4D5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8BD14CC-6A14-4FD7-9EFB-17180B382057}" type="datetimeFigureOut">
              <a:rPr lang="nl-NL" smtClean="0"/>
              <a:t>28-2-2025</a:t>
            </a:fld>
            <a:endParaRPr lang="nl-NL"/>
          </a:p>
        </p:txBody>
      </p:sp>
      <p:sp>
        <p:nvSpPr>
          <p:cNvPr id="4" name="Tijdelijke aanduiding voor voettekst 3">
            <a:extLst>
              <a:ext uri="{FF2B5EF4-FFF2-40B4-BE49-F238E27FC236}">
                <a16:creationId xmlns:a16="http://schemas.microsoft.com/office/drawing/2014/main" id="{E1EC1E20-E239-4A6A-9D96-FD6227D90A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7BE5624D-1DB1-458C-B5B2-2286CAEBDF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A7B81-3158-4D01-93BF-F013C86E8ED1}" type="slidenum">
              <a:rPr lang="nl-NL" smtClean="0"/>
              <a:t>‹nr.›</a:t>
            </a:fld>
            <a:endParaRPr lang="nl-NL"/>
          </a:p>
        </p:txBody>
      </p:sp>
    </p:spTree>
    <p:extLst>
      <p:ext uri="{BB962C8B-B14F-4D97-AF65-F5344CB8AC3E}">
        <p14:creationId xmlns:p14="http://schemas.microsoft.com/office/powerpoint/2010/main" val="2688017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C4BF6-797C-45DE-9F76-B102A855B5B4}" type="datetimeFigureOut">
              <a:rPr lang="nl-NL" noProof="0" smtClean="0"/>
              <a:t>28-2-2025</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82CEB-3862-425E-9667-6E8D344BC290}" type="slidenum">
              <a:rPr lang="nl-NL" noProof="0" smtClean="0"/>
              <a:t>‹nr.›</a:t>
            </a:fld>
            <a:endParaRPr lang="nl-NL" noProof="0"/>
          </a:p>
        </p:txBody>
      </p:sp>
    </p:spTree>
    <p:extLst>
      <p:ext uri="{BB962C8B-B14F-4D97-AF65-F5344CB8AC3E}">
        <p14:creationId xmlns:p14="http://schemas.microsoft.com/office/powerpoint/2010/main" val="166348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1</a:t>
            </a:fld>
            <a:endParaRPr lang="nl-NL"/>
          </a:p>
        </p:txBody>
      </p:sp>
    </p:spTree>
    <p:extLst>
      <p:ext uri="{BB962C8B-B14F-4D97-AF65-F5344CB8AC3E}">
        <p14:creationId xmlns:p14="http://schemas.microsoft.com/office/powerpoint/2010/main" val="408633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2</a:t>
            </a:fld>
            <a:endParaRPr lang="nl-NL"/>
          </a:p>
        </p:txBody>
      </p:sp>
    </p:spTree>
    <p:extLst>
      <p:ext uri="{BB962C8B-B14F-4D97-AF65-F5344CB8AC3E}">
        <p14:creationId xmlns:p14="http://schemas.microsoft.com/office/powerpoint/2010/main" val="17439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3</a:t>
            </a:fld>
            <a:endParaRPr lang="nl-NL"/>
          </a:p>
        </p:txBody>
      </p:sp>
    </p:spTree>
    <p:extLst>
      <p:ext uri="{BB962C8B-B14F-4D97-AF65-F5344CB8AC3E}">
        <p14:creationId xmlns:p14="http://schemas.microsoft.com/office/powerpoint/2010/main" val="2873122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4</a:t>
            </a:fld>
            <a:endParaRPr lang="nl-NL"/>
          </a:p>
        </p:txBody>
      </p:sp>
    </p:spTree>
    <p:extLst>
      <p:ext uri="{BB962C8B-B14F-4D97-AF65-F5344CB8AC3E}">
        <p14:creationId xmlns:p14="http://schemas.microsoft.com/office/powerpoint/2010/main" val="1539061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887EC-25E5-295D-CABA-D3A43C44E96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EBF91F0-40AE-8E4A-5B92-C1938CAFEC7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8742F0E-2FBD-C9C8-C8F7-0B62F74881F0}"/>
              </a:ext>
            </a:extLst>
          </p:cNvPr>
          <p:cNvSpPr>
            <a:spLocks noGrp="1"/>
          </p:cNvSpPr>
          <p:nvPr>
            <p:ph type="body" idx="1"/>
          </p:nvPr>
        </p:nvSpPr>
        <p:spPr/>
        <p:txBody>
          <a:bodyPr/>
          <a:lstStyle/>
          <a:p>
            <a:endParaRPr lang="nl-NL"/>
          </a:p>
        </p:txBody>
      </p:sp>
      <p:sp>
        <p:nvSpPr>
          <p:cNvPr id="4" name="Tijdelijke aanduiding voor dianummer 3">
            <a:extLst>
              <a:ext uri="{FF2B5EF4-FFF2-40B4-BE49-F238E27FC236}">
                <a16:creationId xmlns:a16="http://schemas.microsoft.com/office/drawing/2014/main" id="{3CFCD44B-5D49-4314-99E9-037AD123D728}"/>
              </a:ext>
            </a:extLst>
          </p:cNvPr>
          <p:cNvSpPr>
            <a:spLocks noGrp="1"/>
          </p:cNvSpPr>
          <p:nvPr>
            <p:ph type="sldNum" sz="quarter" idx="5"/>
          </p:nvPr>
        </p:nvSpPr>
        <p:spPr/>
        <p:txBody>
          <a:bodyPr/>
          <a:lstStyle/>
          <a:p>
            <a:fld id="{10882CEB-3862-425E-9667-6E8D344BC290}" type="slidenum">
              <a:rPr lang="nl-NL" smtClean="0"/>
              <a:t>5</a:t>
            </a:fld>
            <a:endParaRPr lang="nl-NL"/>
          </a:p>
        </p:txBody>
      </p:sp>
    </p:spTree>
    <p:extLst>
      <p:ext uri="{BB962C8B-B14F-4D97-AF65-F5344CB8AC3E}">
        <p14:creationId xmlns:p14="http://schemas.microsoft.com/office/powerpoint/2010/main" val="3645620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0882CEB-3862-425E-9667-6E8D344BC290}" type="slidenum">
              <a:rPr lang="nl-NL" smtClean="0"/>
              <a:t>6</a:t>
            </a:fld>
            <a:endParaRPr lang="nl-NL"/>
          </a:p>
        </p:txBody>
      </p:sp>
    </p:spTree>
    <p:extLst>
      <p:ext uri="{BB962C8B-B14F-4D97-AF65-F5344CB8AC3E}">
        <p14:creationId xmlns:p14="http://schemas.microsoft.com/office/powerpoint/2010/main" val="66157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hasCustomPrompt="1"/>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lvl1pPr>
              <a:defRPr>
                <a:solidFill>
                  <a:srgbClr val="FFFFFF"/>
                </a:solidFill>
              </a:defRPr>
            </a:lvl1pPr>
          </a:lstStyle>
          <a:p>
            <a:pPr rtl="0"/>
            <a:fld id="{87141D88-6515-4180-814E-1CB16513DB2F}" type="datetime1">
              <a:rPr lang="nl-NL" noProof="0" smtClean="0"/>
              <a:t>28-2-2025</a:t>
            </a:fld>
            <a:endParaRPr lang="nl-NL" noProof="0"/>
          </a:p>
        </p:txBody>
      </p:sp>
      <p:sp>
        <p:nvSpPr>
          <p:cNvPr id="5" name="Tijdelijke aanduiding voor voettekst 4"/>
          <p:cNvSpPr>
            <a:spLocks noGrp="1"/>
          </p:cNvSpPr>
          <p:nvPr>
            <p:ph type="ftr" sz="quarter" idx="11"/>
          </p:nvPr>
        </p:nvSpPr>
        <p:spPr/>
        <p:txBody>
          <a:bodyPr rtlCol="0"/>
          <a:lstStyle>
            <a:lvl1pPr>
              <a:defRPr>
                <a:solidFill>
                  <a:srgbClr val="FFFFFF"/>
                </a:solidFill>
              </a:defRPr>
            </a:lvl1pPr>
          </a:lstStyle>
          <a:p>
            <a:pPr rtl="0"/>
            <a:r>
              <a:rPr lang="nl-NL" noProof="0"/>
              <a:t>
              </a:t>
            </a:r>
          </a:p>
        </p:txBody>
      </p:sp>
      <p:sp>
        <p:nvSpPr>
          <p:cNvPr id="6" name="Tijdelijke aanduiding voor dianummer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nl-NL" noProof="0" smtClean="0"/>
              <a:t>‹nr.›</a:t>
            </a:fld>
            <a:endParaRPr lang="nl-NL" noProof="0"/>
          </a:p>
        </p:txBody>
      </p:sp>
      <p:cxnSp>
        <p:nvCxnSpPr>
          <p:cNvPr id="8" name="Rechte verbindingslijn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5033430-3E40-432F-9F24-9EDF3298F3F3}" type="datetime1">
              <a:rPr lang="nl-NL" noProof="0" smtClean="0"/>
              <a:t>28-2-2025</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724900" y="762000"/>
            <a:ext cx="2324100" cy="5410200"/>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3000" y="762000"/>
            <a:ext cx="7429500" cy="5410200"/>
          </a:xfrm>
        </p:spPr>
        <p:txBody>
          <a:bodyPr vert="eaVert"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FDCAEB31-A881-4089-BDBE-31D636100F7D}" type="datetime1">
              <a:rPr lang="nl-NL" noProof="0" smtClean="0"/>
              <a:t>28-2-2025</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94F9C21-5977-4CF2-9D18-54D39C59F9BE}" type="datetime1">
              <a:rPr lang="nl-NL" noProof="0" smtClean="0"/>
              <a:t>28-2-2025</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06424" y="1173575"/>
            <a:ext cx="9966960" cy="2926080"/>
          </a:xfrm>
        </p:spPr>
        <p:txBody>
          <a:bodyPr rtlCol="0" anchor="b">
            <a:noAutofit/>
          </a:bodyPr>
          <a:lstStyle>
            <a:lvl1pPr algn="ctr">
              <a:lnSpc>
                <a:spcPct val="85000"/>
              </a:lnSpc>
              <a:defRPr sz="7200" b="0" cap="all" baseline="0"/>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Tekststijlen van het model bewerken</a:t>
            </a:r>
          </a:p>
        </p:txBody>
      </p:sp>
      <p:sp>
        <p:nvSpPr>
          <p:cNvPr id="4" name="Tijdelijke aanduiding voor datum 3"/>
          <p:cNvSpPr>
            <a:spLocks noGrp="1"/>
          </p:cNvSpPr>
          <p:nvPr>
            <p:ph type="dt" sz="half" idx="10"/>
          </p:nvPr>
        </p:nvSpPr>
        <p:spPr/>
        <p:txBody>
          <a:bodyPr rtlCol="0"/>
          <a:lstStyle/>
          <a:p>
            <a:pPr rtl="0"/>
            <a:fld id="{AC9C68BB-60DA-4E8D-A879-681B897FB09A}" type="datetime1">
              <a:rPr lang="nl-NL" noProof="0" smtClean="0"/>
              <a:t>28-2-2025</a:t>
            </a:fld>
            <a:endParaRPr lang="nl-NL" noProof="0"/>
          </a:p>
        </p:txBody>
      </p:sp>
      <p:sp>
        <p:nvSpPr>
          <p:cNvPr id="5" name="Tijdelijke aanduiding voor voettekst 4"/>
          <p:cNvSpPr>
            <a:spLocks noGrp="1"/>
          </p:cNvSpPr>
          <p:nvPr>
            <p:ph type="ftr" sz="quarter" idx="11"/>
          </p:nvPr>
        </p:nvSpPr>
        <p:spPr/>
        <p:txBody>
          <a:bodyPr rtlCol="0"/>
          <a:lstStyle/>
          <a:p>
            <a:pPr rtl="0"/>
            <a:r>
              <a:rPr lang="nl-NL" noProof="0"/>
              <a:t>
              </a:t>
            </a:r>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7" name="Rechte verbindingslijn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3CF61BD7-55E4-4A51-80F9-2135AE840406}" type="datetime1">
              <a:rPr lang="nl-NL" noProof="0" smtClean="0"/>
              <a:t>28-2-2025</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4" name="Tijdelijke aanduiding voor inhoud 3"/>
          <p:cNvSpPr>
            <a:spLocks noGrp="1"/>
          </p:cNvSpPr>
          <p:nvPr>
            <p:ph sz="half" idx="2" hasCustomPrompt="1"/>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Tekststijlen van het model bewerken</a:t>
            </a:r>
          </a:p>
        </p:txBody>
      </p:sp>
      <p:sp>
        <p:nvSpPr>
          <p:cNvPr id="6" name="Tijdelijke aanduiding voor inhoud 5"/>
          <p:cNvSpPr>
            <a:spLocks noGrp="1"/>
          </p:cNvSpPr>
          <p:nvPr>
            <p:ph sz="quarter" idx="4" hasCustomPrompt="1"/>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4CFCD1A0-313E-46F9-B863-FE4D3F93C83D}" type="datetime1">
              <a:rPr lang="nl-NL" noProof="0" smtClean="0"/>
              <a:t>28-2-2025</a:t>
            </a:fld>
            <a:endParaRPr lang="nl-NL" noProof="0"/>
          </a:p>
        </p:txBody>
      </p:sp>
      <p:sp>
        <p:nvSpPr>
          <p:cNvPr id="8" name="Tijdelijke aanduiding voor voettekst 7"/>
          <p:cNvSpPr>
            <a:spLocks noGrp="1"/>
          </p:cNvSpPr>
          <p:nvPr>
            <p:ph type="ftr" sz="quarter" idx="11"/>
          </p:nvPr>
        </p:nvSpPr>
        <p:spPr/>
        <p:txBody>
          <a:bodyPr rtlCol="0"/>
          <a:lstStyle/>
          <a:p>
            <a:pPr rtl="0"/>
            <a:r>
              <a:rPr lang="nl-NL" noProof="0"/>
              <a:t>
              </a:t>
            </a:r>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6BE747B4-FE81-4845-B877-CD436F903F8F}" type="datetime1">
              <a:rPr lang="nl-NL" noProof="0" smtClean="0"/>
              <a:t>28-2-2025</a:t>
            </a:fld>
            <a:endParaRPr lang="nl-NL" noProof="0"/>
          </a:p>
        </p:txBody>
      </p:sp>
      <p:sp>
        <p:nvSpPr>
          <p:cNvPr id="4" name="Tijdelijke aanduiding voor voettekst 3"/>
          <p:cNvSpPr>
            <a:spLocks noGrp="1"/>
          </p:cNvSpPr>
          <p:nvPr>
            <p:ph type="ftr" sz="quarter" idx="11"/>
          </p:nvPr>
        </p:nvSpPr>
        <p:spPr/>
        <p:txBody>
          <a:bodyPr rtlCol="0"/>
          <a:lstStyle/>
          <a:p>
            <a:pPr rtl="0"/>
            <a:r>
              <a:rPr lang="nl-NL" noProof="0"/>
              <a:t>
              </a:t>
            </a:r>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3887769B-E0BF-449C-B440-7CB1BAD4BF38}" type="datetime1">
              <a:rPr lang="nl-NL" noProof="0" smtClean="0"/>
              <a:t>28-2-2025</a:t>
            </a:fld>
            <a:endParaRPr lang="nl-NL" noProof="0"/>
          </a:p>
        </p:txBody>
      </p:sp>
      <p:sp>
        <p:nvSpPr>
          <p:cNvPr id="3" name="Tijdelijke aanduiding voor voettekst 2"/>
          <p:cNvSpPr>
            <a:spLocks noGrp="1"/>
          </p:cNvSpPr>
          <p:nvPr>
            <p:ph type="ftr" sz="quarter" idx="11"/>
          </p:nvPr>
        </p:nvSpPr>
        <p:spPr/>
        <p:txBody>
          <a:bodyPr rtlCol="0"/>
          <a:lstStyle/>
          <a:p>
            <a:pPr rtl="0"/>
            <a:r>
              <a:rPr lang="nl-NL" noProof="0"/>
              <a:t>
              </a:t>
            </a:r>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89F5F32E-24FD-40BB-BFE9-C48C3E5CE1EA}" type="datetime1">
              <a:rPr lang="nl-NL" noProof="0" smtClean="0"/>
              <a:t>28-2-2025</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3000" y="1097280"/>
            <a:ext cx="3931920" cy="1737360"/>
          </a:xfrm>
        </p:spPr>
        <p:txBody>
          <a:bodyPr rtlCol="0" anchor="b">
            <a:noAutofit/>
          </a:bodyPr>
          <a:lstStyle>
            <a:lvl1pPr>
              <a:lnSpc>
                <a:spcPct val="90000"/>
              </a:lnSpc>
              <a:defRPr sz="40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Tekststijlen van het model bewerken</a:t>
            </a:r>
          </a:p>
        </p:txBody>
      </p:sp>
      <p:sp>
        <p:nvSpPr>
          <p:cNvPr id="5" name="Tijdelijke aanduiding voor datum 4"/>
          <p:cNvSpPr>
            <a:spLocks noGrp="1"/>
          </p:cNvSpPr>
          <p:nvPr>
            <p:ph type="dt" sz="half" idx="10"/>
          </p:nvPr>
        </p:nvSpPr>
        <p:spPr/>
        <p:txBody>
          <a:bodyPr rtlCol="0"/>
          <a:lstStyle/>
          <a:p>
            <a:pPr rtl="0"/>
            <a:fld id="{21D33FE8-27F1-48C5-A25B-6AD1C78E9743}" type="datetime1">
              <a:rPr lang="nl-NL" noProof="0" smtClean="0"/>
              <a:t>28-2-2025</a:t>
            </a:fld>
            <a:endParaRPr lang="nl-NL" noProof="0"/>
          </a:p>
        </p:txBody>
      </p:sp>
      <p:sp>
        <p:nvSpPr>
          <p:cNvPr id="6" name="Tijdelijke aanduiding voor voettekst 5"/>
          <p:cNvSpPr>
            <a:spLocks noGrp="1"/>
          </p:cNvSpPr>
          <p:nvPr>
            <p:ph type="ftr" sz="quarter" idx="11"/>
          </p:nvPr>
        </p:nvSpPr>
        <p:spPr/>
        <p:txBody>
          <a:bodyPr rtlCol="0"/>
          <a:lstStyle/>
          <a:p>
            <a:pPr rtl="0"/>
            <a:r>
              <a:rPr lang="nl-NL" noProof="0"/>
              <a:t>
              </a:t>
            </a:r>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056DA59-3567-415B-995B-B7BF7609776D}" type="datetime1">
              <a:rPr lang="nl-NL" noProof="0" smtClean="0"/>
              <a:t>28-2-2025</a:t>
            </a:fld>
            <a:endParaRPr lang="nl-NL" noProof="0"/>
          </a:p>
        </p:txBody>
      </p:sp>
      <p:sp>
        <p:nvSpPr>
          <p:cNvPr id="5" name="Tijdelijke aanduiding voor voettekst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r>
              <a:rPr lang="nl-NL" noProof="0"/>
              <a:t>
              </a:t>
            </a:r>
          </a:p>
        </p:txBody>
      </p:sp>
      <p:sp>
        <p:nvSpPr>
          <p:cNvPr id="6" name="Tijdelijke aanduiding voor dianumm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hyperlink" Target="https://pixabay.com/nl/grenzen-land-europa-vlag-ijsland-129699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3" name="Rectangle 119">
            <a:extLst>
              <a:ext uri="{FF2B5EF4-FFF2-40B4-BE49-F238E27FC236}">
                <a16:creationId xmlns:a16="http://schemas.microsoft.com/office/drawing/2014/main" id="{21961157-B647-48C7-A56E-85DEA631F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useBgFill="1">
        <p:nvSpPr>
          <p:cNvPr id="122" name="Rectangle 121">
            <a:extLst>
              <a:ext uri="{FF2B5EF4-FFF2-40B4-BE49-F238E27FC236}">
                <a16:creationId xmlns:a16="http://schemas.microsoft.com/office/drawing/2014/main" id="{017C61DE-3D14-4178-B877-1C5AF5AFE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cxnSp>
        <p:nvCxnSpPr>
          <p:cNvPr id="124" name="Straight Connector 123">
            <a:extLst>
              <a:ext uri="{FF2B5EF4-FFF2-40B4-BE49-F238E27FC236}">
                <a16:creationId xmlns:a16="http://schemas.microsoft.com/office/drawing/2014/main" id="{C29597A9-5EE0-4973-B92E-1887AECE28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12070"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319A266B-0C12-4013-B7F3-4B4C206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40031"/>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6736924" y="857675"/>
            <a:ext cx="4566230" cy="3227292"/>
          </a:xfrm>
        </p:spPr>
        <p:txBody>
          <a:bodyPr rtlCol="0">
            <a:normAutofit/>
          </a:bodyPr>
          <a:lstStyle/>
          <a:p>
            <a:pPr rtl="0"/>
            <a:r>
              <a:rPr lang="nl-NL" sz="4100" cap="none" dirty="0">
                <a:solidFill>
                  <a:schemeClr val="tx2"/>
                </a:solidFill>
              </a:rPr>
              <a:t>Het IJslandse onderwijssysteem</a:t>
            </a: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6752114" y="4356635"/>
            <a:ext cx="4535850" cy="1543422"/>
          </a:xfrm>
        </p:spPr>
        <p:txBody>
          <a:bodyPr rtlCol="0">
            <a:normAutofit/>
          </a:bodyPr>
          <a:lstStyle/>
          <a:p>
            <a:pPr rtl="0"/>
            <a:r>
              <a:rPr lang="nl-NL" dirty="0">
                <a:solidFill>
                  <a:schemeClr val="tx2"/>
                </a:solidFill>
              </a:rPr>
              <a:t>Een seminar dat inspireert, nieuwe inzichten brengt en aanzet tot verandering. </a:t>
            </a:r>
          </a:p>
        </p:txBody>
      </p:sp>
      <p:pic>
        <p:nvPicPr>
          <p:cNvPr id="5" name="Afbeelding 4" descr="Afbeelding met kleding, blauw, schoeisel, persoon&#10;&#10;Door AI gegenereerde inhoud is mogelijk onjuist.">
            <a:extLst>
              <a:ext uri="{FF2B5EF4-FFF2-40B4-BE49-F238E27FC236}">
                <a16:creationId xmlns:a16="http://schemas.microsoft.com/office/drawing/2014/main" id="{34906E33-8026-8B20-6745-E1218B7B8703}"/>
              </a:ext>
            </a:extLst>
          </p:cNvPr>
          <p:cNvPicPr>
            <a:picLocks noChangeAspect="1"/>
          </p:cNvPicPr>
          <p:nvPr/>
        </p:nvPicPr>
        <p:blipFill>
          <a:blip r:embed="rId3"/>
          <a:srcRect l="22939" r="19478"/>
          <a:stretch/>
        </p:blipFill>
        <p:spPr>
          <a:xfrm>
            <a:off x="697031" y="728472"/>
            <a:ext cx="2370794" cy="2748253"/>
          </a:xfrm>
          <a:prstGeom prst="rect">
            <a:avLst/>
          </a:prstGeom>
        </p:spPr>
      </p:pic>
      <p:pic>
        <p:nvPicPr>
          <p:cNvPr id="8" name="Afbeelding 7" descr="Afbeelding met vlag, hemel, wolk, buitenshuis&#10;&#10;Door AI gegenereerde inhoud is mogelijk onjuist.">
            <a:extLst>
              <a:ext uri="{FF2B5EF4-FFF2-40B4-BE49-F238E27FC236}">
                <a16:creationId xmlns:a16="http://schemas.microsoft.com/office/drawing/2014/main" id="{30011CAB-507A-E998-51F1-D16E82C6A2F9}"/>
              </a:ext>
            </a:extLst>
          </p:cNvPr>
          <p:cNvPicPr>
            <a:picLocks noChangeAspect="1"/>
          </p:cNvPicPr>
          <p:nvPr/>
        </p:nvPicPr>
        <p:blipFill>
          <a:blip r:embed="rId4"/>
          <a:srcRect t="17861" r="3" b="11220"/>
          <a:stretch/>
        </p:blipFill>
        <p:spPr>
          <a:xfrm>
            <a:off x="3240760" y="728472"/>
            <a:ext cx="2363810" cy="2748253"/>
          </a:xfrm>
          <a:prstGeom prst="rect">
            <a:avLst/>
          </a:prstGeom>
        </p:spPr>
      </p:pic>
      <p:pic>
        <p:nvPicPr>
          <p:cNvPr id="4" name="Afbeelding 3" descr="Afbeelding met gras, hemel, buitenshuis, wolk&#10;&#10;Door AI gegenereerde inhoud is mogelijk onjuist.">
            <a:extLst>
              <a:ext uri="{FF2B5EF4-FFF2-40B4-BE49-F238E27FC236}">
                <a16:creationId xmlns:a16="http://schemas.microsoft.com/office/drawing/2014/main" id="{226D079E-4685-08EC-35B0-7750CA963E7F}"/>
              </a:ext>
            </a:extLst>
          </p:cNvPr>
          <p:cNvPicPr/>
          <p:nvPr/>
        </p:nvPicPr>
        <p:blipFill>
          <a:blip r:embed="rId5"/>
          <a:srcRect t="18606" r="1" b="410"/>
          <a:stretch/>
        </p:blipFill>
        <p:spPr>
          <a:xfrm>
            <a:off x="697031" y="3635821"/>
            <a:ext cx="4918751" cy="2519537"/>
          </a:xfrm>
          <a:prstGeom prst="rect">
            <a:avLst/>
          </a:prstGeom>
          <a:noFill/>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5B1885B6-720E-4434-8EED-676D134293D0}"/>
              </a:ext>
            </a:extLst>
          </p:cNvPr>
          <p:cNvPicPr>
            <a:picLocks noChangeAspect="1"/>
          </p:cNvPicPr>
          <p:nvPr/>
        </p:nvPicPr>
        <p:blipFill>
          <a:blip r:embed="rId3"/>
          <a:srcRect/>
          <a:stretch/>
        </p:blipFill>
        <p:spPr>
          <a:xfrm>
            <a:off x="7321072" y="286782"/>
            <a:ext cx="4425895" cy="4425895"/>
          </a:xfrm>
          <a:prstGeom prst="rect">
            <a:avLst/>
          </a:prstGeom>
        </p:spPr>
      </p:pic>
      <p:sp>
        <p:nvSpPr>
          <p:cNvPr id="4" name="Tijdelijke aanduiding voor inhoud 3">
            <a:extLst>
              <a:ext uri="{FF2B5EF4-FFF2-40B4-BE49-F238E27FC236}">
                <a16:creationId xmlns:a16="http://schemas.microsoft.com/office/drawing/2014/main" id="{D6A80DFD-C5D8-A020-8F5C-20396E15EA21}"/>
              </a:ext>
            </a:extLst>
          </p:cNvPr>
          <p:cNvSpPr>
            <a:spLocks noGrp="1"/>
          </p:cNvSpPr>
          <p:nvPr>
            <p:ph idx="1"/>
          </p:nvPr>
        </p:nvSpPr>
        <p:spPr>
          <a:xfrm>
            <a:off x="251602" y="580292"/>
            <a:ext cx="6692123" cy="5389685"/>
          </a:xfrm>
        </p:spPr>
        <p:txBody>
          <a:bodyPr>
            <a:normAutofit fontScale="92500" lnSpcReduction="10000"/>
          </a:bodyPr>
          <a:lstStyle/>
          <a:p>
            <a:pPr marL="45720" indent="0">
              <a:lnSpc>
                <a:spcPct val="103000"/>
              </a:lnSpc>
              <a:spcAft>
                <a:spcPts val="800"/>
              </a:spcAft>
              <a:buNone/>
            </a:pPr>
            <a:r>
              <a:rPr lang="nl-NL" sz="1800"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Al jaren ging ze ieder jaar in de winter een week naar IJsland, om te genieten van de energie van dit prachtige land. Waar de meeste mensen naar IJsland gaan voor de natuur, leverde de cultuur Tineke altijd de grootste boost op. De mensen, de gebruiken, de normen en waarden en de manier van denken. </a:t>
            </a:r>
          </a:p>
          <a:p>
            <a:pPr marL="45720" indent="0">
              <a:lnSpc>
                <a:spcPct val="103000"/>
              </a:lnSpc>
              <a:spcAft>
                <a:spcPts val="800"/>
              </a:spcAft>
              <a:buNone/>
            </a:pPr>
            <a:r>
              <a:rPr lang="nl-NL" sz="1800"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Tineke Ensing (MEd- MEL) verhuisde afgelopen winter met haar gezin naar IJsland. Het land van water en vuur. Waar de natuur nog de baas is en waar onderwijs nog als de basis wordt gezien. Toen ze 25 was, wilde ze schoolleider worden omdat het onderwijs in Nederland in haar ogen anders moest, meer kind- en ontwikkelingsgericht.  Met 20 jaar ervaring in het onderwijs als docent </a:t>
            </a:r>
            <a:r>
              <a:rPr lang="nl-NL" sz="1800" kern="150">
                <a:solidFill>
                  <a:schemeClr val="tx2"/>
                </a:solidFill>
                <a:effectLst/>
                <a:latin typeface="Corbel" panose="020B0503020204020204" pitchFamily="34" charset="0"/>
                <a:ea typeface="Aptos" panose="020B0004020202020204" pitchFamily="34" charset="0"/>
                <a:cs typeface="Times New Roman" panose="02020603050405020304" pitchFamily="18" charset="0"/>
              </a:rPr>
              <a:t>en midden manager </a:t>
            </a:r>
            <a:r>
              <a:rPr lang="nl-NL" sz="1800"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op verschillende scholen en de afgelopen 5 jaar als directeur van De Nieuwe Veste in Hardenberg waar gewerkt wordt met een uniek onderwijsconcept Doelgericht Leren, is de interesse </a:t>
            </a:r>
            <a:r>
              <a:rPr lang="nl-NL" sz="1800" kern="150" dirty="0">
                <a:solidFill>
                  <a:schemeClr val="tx2"/>
                </a:solidFill>
                <a:latin typeface="Corbel" panose="020B0503020204020204" pitchFamily="34" charset="0"/>
                <a:ea typeface="Aptos" panose="020B0004020202020204" pitchFamily="34" charset="0"/>
                <a:cs typeface="Times New Roman" panose="02020603050405020304" pitchFamily="18" charset="0"/>
              </a:rPr>
              <a:t>voor</a:t>
            </a:r>
            <a:r>
              <a:rPr lang="nl-NL" sz="1800"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 vernieuwend onderwijskundig leiderschap steeds meer gegroeid. </a:t>
            </a:r>
          </a:p>
          <a:p>
            <a:pPr marL="45720" indent="0">
              <a:lnSpc>
                <a:spcPct val="103000"/>
              </a:lnSpc>
              <a:spcAft>
                <a:spcPts val="800"/>
              </a:spcAft>
              <a:buNone/>
            </a:pPr>
            <a:r>
              <a:rPr lang="nl-NL" sz="1800"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Tijdens dit seminar deelt ze haar kennis over het IJslandse systeem en daagt ze je uit om binnen je eigen context te kijken of jij als leider verschil kunt maken. </a:t>
            </a:r>
          </a:p>
          <a:p>
            <a:pPr marL="45720" indent="0">
              <a:buNone/>
            </a:pPr>
            <a:endParaRPr lang="nl-NL" dirty="0"/>
          </a:p>
        </p:txBody>
      </p:sp>
      <p:sp>
        <p:nvSpPr>
          <p:cNvPr id="2" name="Tekstvak 1">
            <a:extLst>
              <a:ext uri="{FF2B5EF4-FFF2-40B4-BE49-F238E27FC236}">
                <a16:creationId xmlns:a16="http://schemas.microsoft.com/office/drawing/2014/main" id="{7621D241-3709-B59F-DECF-640EDB9A69E0}"/>
              </a:ext>
            </a:extLst>
          </p:cNvPr>
          <p:cNvSpPr txBox="1"/>
          <p:nvPr/>
        </p:nvSpPr>
        <p:spPr>
          <a:xfrm>
            <a:off x="7099054" y="6211669"/>
            <a:ext cx="5117123" cy="646331"/>
          </a:xfrm>
          <a:prstGeom prst="rect">
            <a:avLst/>
          </a:prstGeom>
          <a:noFill/>
        </p:spPr>
        <p:txBody>
          <a:bodyPr wrap="square" rtlCol="0">
            <a:spAutoFit/>
          </a:bodyPr>
          <a:lstStyle/>
          <a:p>
            <a:r>
              <a:rPr lang="nl-NL" sz="1800" i="1" kern="150" dirty="0">
                <a:solidFill>
                  <a:schemeClr val="tx2"/>
                </a:solidFill>
                <a:effectLst/>
                <a:latin typeface="Corbel" panose="020B0503020204020204" pitchFamily="34" charset="0"/>
                <a:ea typeface="Aptos" panose="020B0004020202020204" pitchFamily="34" charset="0"/>
                <a:cs typeface="Times New Roman" panose="02020603050405020304" pitchFamily="18" charset="0"/>
              </a:rPr>
              <a:t>Tineke Ensing, gastspreker en inwoner van IJsland</a:t>
            </a:r>
          </a:p>
          <a:p>
            <a:endParaRPr lang="nl-NL" dirty="0"/>
          </a:p>
        </p:txBody>
      </p:sp>
    </p:spTree>
    <p:extLst>
      <p:ext uri="{BB962C8B-B14F-4D97-AF65-F5344CB8AC3E}">
        <p14:creationId xmlns:p14="http://schemas.microsoft.com/office/powerpoint/2010/main" val="92847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5DEC2-3CE6-403C-843D-B88A8A456CA0}"/>
              </a:ext>
            </a:extLst>
          </p:cNvPr>
          <p:cNvSpPr>
            <a:spLocks noGrp="1"/>
          </p:cNvSpPr>
          <p:nvPr>
            <p:ph type="title"/>
          </p:nvPr>
        </p:nvSpPr>
        <p:spPr>
          <a:xfrm>
            <a:off x="234541" y="243840"/>
            <a:ext cx="7362669" cy="437525"/>
          </a:xfrm>
        </p:spPr>
        <p:txBody>
          <a:bodyPr rtlCol="0">
            <a:normAutofit fontScale="90000"/>
          </a:bodyPr>
          <a:lstStyle/>
          <a:p>
            <a:pPr rtl="0"/>
            <a:r>
              <a:rPr lang="nl-NL" sz="2800" dirty="0">
                <a:solidFill>
                  <a:schemeClr val="tx1"/>
                </a:solidFill>
              </a:rPr>
              <a:t>Dagprogramma</a:t>
            </a:r>
          </a:p>
        </p:txBody>
      </p:sp>
      <p:sp>
        <p:nvSpPr>
          <p:cNvPr id="8" name="Tekstvak 7">
            <a:extLst>
              <a:ext uri="{FF2B5EF4-FFF2-40B4-BE49-F238E27FC236}">
                <a16:creationId xmlns:a16="http://schemas.microsoft.com/office/drawing/2014/main" id="{CBACEC18-8A1E-0659-556B-458D05A05946}"/>
              </a:ext>
            </a:extLst>
          </p:cNvPr>
          <p:cNvSpPr txBox="1"/>
          <p:nvPr/>
        </p:nvSpPr>
        <p:spPr>
          <a:xfrm>
            <a:off x="234541" y="681365"/>
            <a:ext cx="8076081" cy="6186309"/>
          </a:xfrm>
          <a:prstGeom prst="rect">
            <a:avLst/>
          </a:prstGeom>
          <a:noFill/>
        </p:spPr>
        <p:txBody>
          <a:bodyPr wrap="square" rtlCol="0">
            <a:spAutoFit/>
          </a:bodyPr>
          <a:lstStyle/>
          <a:p>
            <a:r>
              <a:rPr lang="nl-NL" dirty="0">
                <a:solidFill>
                  <a:srgbClr val="00B050"/>
                </a:solidFill>
              </a:rPr>
              <a:t>8.45- 9.00     	Inloop met koffie en thee</a:t>
            </a:r>
          </a:p>
          <a:p>
            <a:r>
              <a:rPr lang="nl-NL" dirty="0"/>
              <a:t>9.00- 9.15     	Kennismaking</a:t>
            </a:r>
          </a:p>
          <a:p>
            <a:r>
              <a:rPr lang="nl-NL" dirty="0"/>
              <a:t>9.15- 9.45     	Introductiespel</a:t>
            </a:r>
          </a:p>
          <a:p>
            <a:r>
              <a:rPr lang="nl-NL" dirty="0"/>
              <a:t>9.45- 10.00  	Context van IJsland</a:t>
            </a:r>
          </a:p>
          <a:p>
            <a:r>
              <a:rPr lang="nl-NL" dirty="0"/>
              <a:t>10.00 – 10.30	Tineke Ensing vertelt over het onderwijs en sport/bewegen in            </a:t>
            </a:r>
          </a:p>
          <a:p>
            <a:r>
              <a:rPr lang="nl-NL" dirty="0"/>
              <a:t>                              IJsland</a:t>
            </a:r>
          </a:p>
          <a:p>
            <a:endParaRPr lang="nl-NL" dirty="0"/>
          </a:p>
          <a:p>
            <a:r>
              <a:rPr lang="nl-NL" dirty="0">
                <a:solidFill>
                  <a:srgbClr val="00B050"/>
                </a:solidFill>
              </a:rPr>
              <a:t>10.30- 10.45  	Koffie/ thee met </a:t>
            </a:r>
            <a:r>
              <a:rPr lang="nl-NL" dirty="0" err="1">
                <a:solidFill>
                  <a:srgbClr val="00B050"/>
                </a:solidFill>
              </a:rPr>
              <a:t>Lakriss</a:t>
            </a:r>
            <a:r>
              <a:rPr lang="nl-NL" dirty="0">
                <a:solidFill>
                  <a:srgbClr val="00B050"/>
                </a:solidFill>
              </a:rPr>
              <a:t>, een IJslandse specialiteit</a:t>
            </a:r>
            <a:endParaRPr lang="nl-NL" dirty="0"/>
          </a:p>
          <a:p>
            <a:r>
              <a:rPr lang="nl-NL" dirty="0"/>
              <a:t>10.45- 11.15	Tineke Ensing vertelt over de inclusieve maatschappij en het   </a:t>
            </a:r>
          </a:p>
          <a:p>
            <a:r>
              <a:rPr lang="nl-NL" dirty="0"/>
              <a:t>                              welzijnsdenken in IJsland</a:t>
            </a:r>
          </a:p>
          <a:p>
            <a:r>
              <a:rPr lang="nl-NL" dirty="0"/>
              <a:t>11.15- 11.45	Speeddaten</a:t>
            </a:r>
          </a:p>
          <a:p>
            <a:r>
              <a:rPr lang="nl-NL" dirty="0"/>
              <a:t>11.45- 12.30      Opdracht</a:t>
            </a:r>
          </a:p>
          <a:p>
            <a:endParaRPr lang="nl-NL" dirty="0"/>
          </a:p>
          <a:p>
            <a:r>
              <a:rPr lang="nl-NL" dirty="0">
                <a:solidFill>
                  <a:srgbClr val="00B050"/>
                </a:solidFill>
              </a:rPr>
              <a:t>12.30- 13.00	Lunch</a:t>
            </a:r>
            <a:endParaRPr lang="nl-NL" dirty="0"/>
          </a:p>
          <a:p>
            <a:r>
              <a:rPr lang="nl-NL" dirty="0"/>
              <a:t>13.00- 13.45	TED- talk - visie</a:t>
            </a:r>
          </a:p>
          <a:p>
            <a:r>
              <a:rPr lang="nl-NL" dirty="0"/>
              <a:t>13.45- 14.45	Kennis delen: netwerk (met opdracht)</a:t>
            </a:r>
          </a:p>
          <a:p>
            <a:endParaRPr lang="nl-NL" dirty="0"/>
          </a:p>
          <a:p>
            <a:r>
              <a:rPr lang="nl-NL" dirty="0"/>
              <a:t>14.45- 15.00	</a:t>
            </a:r>
            <a:r>
              <a:rPr lang="nl-NL" dirty="0">
                <a:solidFill>
                  <a:srgbClr val="00B050"/>
                </a:solidFill>
              </a:rPr>
              <a:t>Koffie/ thee </a:t>
            </a:r>
          </a:p>
          <a:p>
            <a:r>
              <a:rPr lang="nl-NL" dirty="0"/>
              <a:t>15.00- 16.00	Plan schrijven voor de eigen situatie</a:t>
            </a:r>
          </a:p>
          <a:p>
            <a:r>
              <a:rPr lang="nl-NL" dirty="0"/>
              <a:t>16.00- 16.30     Netwerkborrel</a:t>
            </a:r>
          </a:p>
          <a:p>
            <a:endParaRPr lang="nl-NL" dirty="0"/>
          </a:p>
          <a:p>
            <a:endParaRPr lang="nl-NL" dirty="0"/>
          </a:p>
        </p:txBody>
      </p:sp>
      <p:pic>
        <p:nvPicPr>
          <p:cNvPr id="3" name="Afbeelding 2">
            <a:extLst>
              <a:ext uri="{FF2B5EF4-FFF2-40B4-BE49-F238E27FC236}">
                <a16:creationId xmlns:a16="http://schemas.microsoft.com/office/drawing/2014/main" id="{2DC1A76F-92C9-DA1E-3247-19A14F2AE602}"/>
              </a:ext>
            </a:extLst>
          </p:cNvPr>
          <p:cNvPicPr>
            <a:picLocks noChangeAspect="1"/>
          </p:cNvPicPr>
          <p:nvPr/>
        </p:nvPicPr>
        <p:blipFill>
          <a:blip r:embed="rId3"/>
          <a:srcRect l="11635" t="60" r="5646" b="-60"/>
          <a:stretch/>
        </p:blipFill>
        <p:spPr>
          <a:xfrm>
            <a:off x="8521002" y="243840"/>
            <a:ext cx="3436456" cy="6378023"/>
          </a:xfrm>
          <a:prstGeom prst="rect">
            <a:avLst/>
          </a:prstGeom>
        </p:spPr>
      </p:pic>
    </p:spTree>
    <p:extLst>
      <p:ext uri="{BB962C8B-B14F-4D97-AF65-F5344CB8AC3E}">
        <p14:creationId xmlns:p14="http://schemas.microsoft.com/office/powerpoint/2010/main" val="33338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7888E1-1C83-45CD-94C1-01CE6D18A71C}"/>
              </a:ext>
            </a:extLst>
          </p:cNvPr>
          <p:cNvSpPr>
            <a:spLocks noGrp="1"/>
          </p:cNvSpPr>
          <p:nvPr>
            <p:ph type="title"/>
          </p:nvPr>
        </p:nvSpPr>
        <p:spPr>
          <a:xfrm>
            <a:off x="3870173" y="236222"/>
            <a:ext cx="6956713" cy="1222928"/>
          </a:xfrm>
        </p:spPr>
        <p:txBody>
          <a:bodyPr rtlCol="0">
            <a:normAutofit/>
          </a:bodyPr>
          <a:lstStyle/>
          <a:p>
            <a:pPr rtl="0"/>
            <a:r>
              <a:rPr lang="nl" sz="2800" dirty="0">
                <a:solidFill>
                  <a:schemeClr val="tx1"/>
                </a:solidFill>
              </a:rPr>
              <a:t>Informatie</a:t>
            </a:r>
          </a:p>
        </p:txBody>
      </p:sp>
      <p:pic>
        <p:nvPicPr>
          <p:cNvPr id="5" name="Afbeelding 4">
            <a:extLst>
              <a:ext uri="{FF2B5EF4-FFF2-40B4-BE49-F238E27FC236}">
                <a16:creationId xmlns:a16="http://schemas.microsoft.com/office/drawing/2014/main" id="{E4D3CE1D-3DAE-4798-AD0B-2A9034A192CC}"/>
              </a:ext>
            </a:extLst>
          </p:cNvPr>
          <p:cNvPicPr>
            <a:picLocks noChangeAspect="1"/>
          </p:cNvPicPr>
          <p:nvPr/>
        </p:nvPicPr>
        <p:blipFill>
          <a:blip r:embed="rId3"/>
          <a:srcRect l="31917" r="29915" b="-2"/>
          <a:stretch/>
        </p:blipFill>
        <p:spPr>
          <a:xfrm>
            <a:off x="223336" y="243840"/>
            <a:ext cx="3646837" cy="6377939"/>
          </a:xfrm>
          <a:prstGeom prst="rect">
            <a:avLst/>
          </a:prstGeom>
        </p:spPr>
      </p:pic>
      <p:sp>
        <p:nvSpPr>
          <p:cNvPr id="6" name="Tijdelijke aanduiding voor inhoud 5">
            <a:extLst>
              <a:ext uri="{FF2B5EF4-FFF2-40B4-BE49-F238E27FC236}">
                <a16:creationId xmlns:a16="http://schemas.microsoft.com/office/drawing/2014/main" id="{9F29A3E6-A254-4392-5A6C-571E8C389204}"/>
              </a:ext>
            </a:extLst>
          </p:cNvPr>
          <p:cNvSpPr>
            <a:spLocks noGrp="1"/>
          </p:cNvSpPr>
          <p:nvPr>
            <p:ph idx="1"/>
          </p:nvPr>
        </p:nvSpPr>
        <p:spPr>
          <a:xfrm>
            <a:off x="3870174" y="1212351"/>
            <a:ext cx="8321826" cy="5409427"/>
          </a:xfrm>
        </p:spPr>
        <p:txBody>
          <a:bodyPr>
            <a:normAutofit fontScale="92500" lnSpcReduction="10000"/>
          </a:bodyPr>
          <a:lstStyle/>
          <a:p>
            <a:r>
              <a:rPr lang="nl-NL" dirty="0">
                <a:solidFill>
                  <a:schemeClr val="tx1"/>
                </a:solidFill>
              </a:rPr>
              <a:t>Wanneer	vrijdag 16 mei 2025           </a:t>
            </a:r>
          </a:p>
          <a:p>
            <a:r>
              <a:rPr lang="nl-NL" dirty="0">
                <a:solidFill>
                  <a:schemeClr val="tx1"/>
                </a:solidFill>
              </a:rPr>
              <a:t>Tijd		8.45 uur inloop; 9.00- 16.30 uur</a:t>
            </a:r>
          </a:p>
          <a:p>
            <a:r>
              <a:rPr lang="nl-NL" dirty="0">
                <a:solidFill>
                  <a:schemeClr val="tx1"/>
                </a:solidFill>
              </a:rPr>
              <a:t>Waar		Stephensonstraat 117, 7903 AS Hoogeveen</a:t>
            </a:r>
          </a:p>
          <a:p>
            <a:r>
              <a:rPr lang="nl-NL" dirty="0">
                <a:solidFill>
                  <a:schemeClr val="tx1"/>
                </a:solidFill>
              </a:rPr>
              <a:t>Aantal	minimaal 8 deelnemers, maximaal 16 deelnemers</a:t>
            </a:r>
          </a:p>
          <a:p>
            <a:r>
              <a:rPr lang="nl-NL" dirty="0">
                <a:solidFill>
                  <a:schemeClr val="tx1"/>
                </a:solidFill>
              </a:rPr>
              <a:t>Kosten	€ 649, p.p. ex. BTW</a:t>
            </a:r>
          </a:p>
          <a:p>
            <a:r>
              <a:rPr lang="nl-NL" dirty="0">
                <a:solidFill>
                  <a:schemeClr val="tx1"/>
                </a:solidFill>
              </a:rPr>
              <a:t>Opgave	tot 1 mei  2025</a:t>
            </a:r>
          </a:p>
          <a:p>
            <a:r>
              <a:rPr lang="nl-NL" dirty="0">
                <a:solidFill>
                  <a:schemeClr val="tx1"/>
                </a:solidFill>
              </a:rPr>
              <a:t>Deelnemen	Vul het inschrijfformulier in en mail of bel ons. </a:t>
            </a:r>
          </a:p>
          <a:p>
            <a:r>
              <a:rPr lang="nl-NL" dirty="0">
                <a:solidFill>
                  <a:schemeClr val="tx1"/>
                </a:solidFill>
              </a:rPr>
              <a:t>Informatie	</a:t>
            </a:r>
            <a:r>
              <a:rPr lang="nl-NL" dirty="0" err="1">
                <a:solidFill>
                  <a:schemeClr val="tx1"/>
                </a:solidFill>
              </a:rPr>
              <a:t>info@coachingcompany.online</a:t>
            </a:r>
            <a:r>
              <a:rPr lang="nl-NL" dirty="0">
                <a:solidFill>
                  <a:schemeClr val="tx1"/>
                </a:solidFill>
              </a:rPr>
              <a:t>  of o85 0792111</a:t>
            </a:r>
          </a:p>
          <a:p>
            <a:pPr marL="45720" indent="0">
              <a:buNone/>
            </a:pPr>
            <a:endParaRPr lang="nl-NL" dirty="0">
              <a:solidFill>
                <a:schemeClr val="tx1"/>
              </a:solidFill>
            </a:endParaRPr>
          </a:p>
          <a:p>
            <a:pPr marL="45720" indent="0">
              <a:buNone/>
            </a:pPr>
            <a:r>
              <a:rPr lang="nl-NL" dirty="0">
                <a:solidFill>
                  <a:schemeClr val="tx1"/>
                </a:solidFill>
              </a:rPr>
              <a:t>Behoefte aan verdieping?</a:t>
            </a:r>
          </a:p>
          <a:p>
            <a:pPr marL="45720" indent="0">
              <a:buNone/>
            </a:pPr>
            <a:r>
              <a:rPr lang="nl-NL" dirty="0">
                <a:solidFill>
                  <a:schemeClr val="tx1"/>
                </a:solidFill>
              </a:rPr>
              <a:t>Ga mee naar IJsland en ervaar het zelf. Lees alles over onze studiereis naar IJsland op de volgende bladzijde.</a:t>
            </a:r>
          </a:p>
          <a:p>
            <a:pPr marL="45720" indent="0">
              <a:buNone/>
            </a:pPr>
            <a:r>
              <a:rPr lang="nl-NL" dirty="0">
                <a:solidFill>
                  <a:schemeClr val="tx1"/>
                </a:solidFill>
              </a:rPr>
              <a:t>                </a:t>
            </a:r>
          </a:p>
          <a:p>
            <a:pPr marL="45720" indent="0">
              <a:buNone/>
            </a:pPr>
            <a:endParaRPr lang="nl-NL" dirty="0">
              <a:solidFill>
                <a:schemeClr val="tx1"/>
              </a:solidFill>
            </a:endParaRPr>
          </a:p>
        </p:txBody>
      </p:sp>
    </p:spTree>
    <p:extLst>
      <p:ext uri="{BB962C8B-B14F-4D97-AF65-F5344CB8AC3E}">
        <p14:creationId xmlns:p14="http://schemas.microsoft.com/office/powerpoint/2010/main" val="119476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21C970F-E712-5EEC-CA25-EA8682DCCAD2}"/>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741448AC-0AB5-B4D0-979E-AF720F066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832A443-92C2-0F50-2712-8B5FCDF85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cxnSp>
        <p:nvCxnSpPr>
          <p:cNvPr id="59" name="Straight Connector 58">
            <a:extLst>
              <a:ext uri="{FF2B5EF4-FFF2-40B4-BE49-F238E27FC236}">
                <a16:creationId xmlns:a16="http://schemas.microsoft.com/office/drawing/2014/main" id="{F8B9497E-749D-173C-A3C6-9309EF1D0A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5896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E805B9C4-026E-C70B-4DFB-A400396AE034}"/>
              </a:ext>
            </a:extLst>
          </p:cNvPr>
          <p:cNvPicPr>
            <a:picLocks noChangeAspect="1"/>
          </p:cNvPicPr>
          <p:nvPr/>
        </p:nvPicPr>
        <p:blipFill>
          <a:blip r:embed="rId3">
            <a:extLst>
              <a:ext uri="{837473B0-CC2E-450A-ABE3-18F120FF3D39}">
                <a1611:picAttrSrcUrl xmlns:a1611="http://schemas.microsoft.com/office/drawing/2016/11/main" r:id="rId4"/>
              </a:ext>
            </a:extLst>
          </a:blip>
          <a:srcRect l="14369" r="14369"/>
          <a:stretch/>
        </p:blipFill>
        <p:spPr>
          <a:xfrm>
            <a:off x="10208261" y="589774"/>
            <a:ext cx="878293" cy="703018"/>
          </a:xfrm>
          <a:prstGeom prst="rect">
            <a:avLst/>
          </a:prstGeom>
        </p:spPr>
      </p:pic>
      <p:sp>
        <p:nvSpPr>
          <p:cNvPr id="11" name="Tekstvak 10">
            <a:extLst>
              <a:ext uri="{FF2B5EF4-FFF2-40B4-BE49-F238E27FC236}">
                <a16:creationId xmlns:a16="http://schemas.microsoft.com/office/drawing/2014/main" id="{90049219-325B-EF06-3E73-0FB8563ED025}"/>
              </a:ext>
            </a:extLst>
          </p:cNvPr>
          <p:cNvSpPr txBox="1"/>
          <p:nvPr/>
        </p:nvSpPr>
        <p:spPr>
          <a:xfrm flipH="1">
            <a:off x="533913" y="566678"/>
            <a:ext cx="11185411" cy="3077766"/>
          </a:xfrm>
          <a:prstGeom prst="rect">
            <a:avLst/>
          </a:prstGeom>
          <a:noFill/>
        </p:spPr>
        <p:txBody>
          <a:bodyPr wrap="square" rtlCol="0">
            <a:spAutoFit/>
          </a:bodyPr>
          <a:lstStyle/>
          <a:p>
            <a:r>
              <a:rPr lang="nl-NL" dirty="0"/>
              <a:t>Studiereis IJsland – 23 t/m 26 juni 2025</a:t>
            </a:r>
          </a:p>
          <a:p>
            <a:endParaRPr lang="nl-NL" sz="1600" dirty="0"/>
          </a:p>
          <a:p>
            <a:r>
              <a:rPr lang="nl-NL" sz="1600" dirty="0"/>
              <a:t>Bent u na het volgen van de seminar geïnspireerd geraakt door het IJslandse systeem en het prachtige land? </a:t>
            </a:r>
          </a:p>
          <a:p>
            <a:r>
              <a:rPr lang="nl-NL" sz="1600" dirty="0"/>
              <a:t>Dan hebben we een mooi aanbod voor u. U kunt zelf een kijkje gaan nemen in de IJslandse scholen en het IJslands systeem ervaren.</a:t>
            </a:r>
          </a:p>
          <a:p>
            <a:endParaRPr lang="nl-NL" sz="1600" dirty="0"/>
          </a:p>
          <a:p>
            <a:r>
              <a:rPr lang="nl-NL" sz="1600" dirty="0"/>
              <a:t>In juni wordt er een vierdaagse studiereis naar IJsland georganiseerd onder leiding van Tineke Ensing. U vliegt op dinsdagmiddag in drie uur naar IJsland. Woensdag en donderdag bekijken we het onderwijs d.m.v. o.a. schoolbezoeken. Een prachtige ervaring die u deelt met uw collega’s en die zal leiden tot mooie gesprekken en het delen van inzichten.</a:t>
            </a:r>
          </a:p>
          <a:p>
            <a:r>
              <a:rPr lang="nl-NL" sz="1600" dirty="0"/>
              <a:t>Op vrijdag maakt u kennis met de hotspots van IJsland en laat Tineke u de mooiste en beroemdste plekjes van IJsland zien. Op zaterdagochtend vliegt u terug naar Nederland.</a:t>
            </a:r>
          </a:p>
          <a:p>
            <a:endParaRPr lang="nl-NL" sz="1600" dirty="0"/>
          </a:p>
          <a:p>
            <a:r>
              <a:rPr lang="nl-NL" sz="1600" dirty="0"/>
              <a:t>Wilt u meer weten? Na afloop van de seminar kan Tineke u alle informatie geven of mail naar tinekens@hotmail.com.</a:t>
            </a:r>
          </a:p>
        </p:txBody>
      </p:sp>
      <p:pic>
        <p:nvPicPr>
          <p:cNvPr id="12" name="Afbeelding 11" descr="Afbeelding met buitenshuis, persoon, Menselijk gezicht, sneeuw">
            <a:extLst>
              <a:ext uri="{FF2B5EF4-FFF2-40B4-BE49-F238E27FC236}">
                <a16:creationId xmlns:a16="http://schemas.microsoft.com/office/drawing/2014/main" id="{54415E03-0541-7EE4-9E01-90577406F841}"/>
              </a:ext>
            </a:extLst>
          </p:cNvPr>
          <p:cNvPicPr/>
          <p:nvPr/>
        </p:nvPicPr>
        <p:blipFill>
          <a:blip r:embed="rId5"/>
          <a:stretch>
            <a:fillRect/>
          </a:stretch>
        </p:blipFill>
        <p:spPr>
          <a:xfrm>
            <a:off x="8018328" y="3781057"/>
            <a:ext cx="3461955" cy="2723103"/>
          </a:xfrm>
          <a:prstGeom prst="rect">
            <a:avLst/>
          </a:prstGeom>
          <a:noFill/>
          <a:ln>
            <a:noFill/>
            <a:prstDash/>
          </a:ln>
        </p:spPr>
      </p:pic>
      <p:pic>
        <p:nvPicPr>
          <p:cNvPr id="3" name="Afbeelding 2" descr="Afbeelding met wolk, buitenshuis, hemel, water&#10;&#10;Door AI gegenereerde inhoud is mogelijk onjuist.">
            <a:extLst>
              <a:ext uri="{FF2B5EF4-FFF2-40B4-BE49-F238E27FC236}">
                <a16:creationId xmlns:a16="http://schemas.microsoft.com/office/drawing/2014/main" id="{DB210735-252A-6245-9886-D353AFD4837C}"/>
              </a:ext>
            </a:extLst>
          </p:cNvPr>
          <p:cNvPicPr>
            <a:picLocks noChangeAspect="1"/>
          </p:cNvPicPr>
          <p:nvPr/>
        </p:nvPicPr>
        <p:blipFill>
          <a:blip r:embed="rId6"/>
          <a:stretch>
            <a:fillRect/>
          </a:stretch>
        </p:blipFill>
        <p:spPr>
          <a:xfrm>
            <a:off x="4265604" y="3781057"/>
            <a:ext cx="3630804" cy="2723103"/>
          </a:xfrm>
          <a:prstGeom prst="rect">
            <a:avLst/>
          </a:prstGeom>
        </p:spPr>
      </p:pic>
      <p:pic>
        <p:nvPicPr>
          <p:cNvPr id="6" name="Afbeelding 5" descr="Afbeelding met Luchtfotografie, lucht, gras, buitenshuis">
            <a:extLst>
              <a:ext uri="{FF2B5EF4-FFF2-40B4-BE49-F238E27FC236}">
                <a16:creationId xmlns:a16="http://schemas.microsoft.com/office/drawing/2014/main" id="{FA153160-F748-053E-F2F8-6891FBB1F791}"/>
              </a:ext>
            </a:extLst>
          </p:cNvPr>
          <p:cNvPicPr>
            <a:picLocks noChangeAspect="1"/>
          </p:cNvPicPr>
          <p:nvPr/>
        </p:nvPicPr>
        <p:blipFill>
          <a:blip r:embed="rId7"/>
          <a:stretch>
            <a:fillRect/>
          </a:stretch>
        </p:blipFill>
        <p:spPr>
          <a:xfrm>
            <a:off x="634511" y="3781056"/>
            <a:ext cx="3552223" cy="2723103"/>
          </a:xfrm>
          <a:prstGeom prst="rect">
            <a:avLst/>
          </a:prstGeom>
        </p:spPr>
      </p:pic>
    </p:spTree>
    <p:extLst>
      <p:ext uri="{BB962C8B-B14F-4D97-AF65-F5344CB8AC3E}">
        <p14:creationId xmlns:p14="http://schemas.microsoft.com/office/powerpoint/2010/main" val="48749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D81407-D1A6-42DD-AE7A-4FA34ACD1317}"/>
              </a:ext>
            </a:extLst>
          </p:cNvPr>
          <p:cNvSpPr>
            <a:spLocks noGrp="1"/>
          </p:cNvSpPr>
          <p:nvPr>
            <p:ph type="title"/>
          </p:nvPr>
        </p:nvSpPr>
        <p:spPr>
          <a:xfrm>
            <a:off x="234541" y="243841"/>
            <a:ext cx="8076080" cy="728925"/>
          </a:xfrm>
        </p:spPr>
        <p:txBody>
          <a:bodyPr rtlCol="0">
            <a:normAutofit/>
          </a:bodyPr>
          <a:lstStyle/>
          <a:p>
            <a:pPr rtl="0"/>
            <a:r>
              <a:rPr lang="nl-NL" sz="2800" dirty="0">
                <a:solidFill>
                  <a:schemeClr val="tx1"/>
                </a:solidFill>
              </a:rPr>
              <a:t>Inschrijfformulier seminar IJslands Onderwijssysteem</a:t>
            </a:r>
          </a:p>
        </p:txBody>
      </p:sp>
      <p:sp>
        <p:nvSpPr>
          <p:cNvPr id="8" name="Tijdelijke aanduiding voor inhoud 7">
            <a:extLst>
              <a:ext uri="{FF2B5EF4-FFF2-40B4-BE49-F238E27FC236}">
                <a16:creationId xmlns:a16="http://schemas.microsoft.com/office/drawing/2014/main" id="{41FF5D4E-7134-4EA4-BA11-FE50F4576B73}"/>
              </a:ext>
            </a:extLst>
          </p:cNvPr>
          <p:cNvSpPr>
            <a:spLocks noGrp="1"/>
          </p:cNvSpPr>
          <p:nvPr>
            <p:ph idx="1"/>
          </p:nvPr>
        </p:nvSpPr>
        <p:spPr>
          <a:xfrm>
            <a:off x="234542" y="893851"/>
            <a:ext cx="8076080" cy="5720307"/>
          </a:xfrm>
        </p:spPr>
        <p:txBody>
          <a:bodyPr rtlCol="0">
            <a:normAutofit/>
          </a:bodyPr>
          <a:lstStyle/>
          <a:p>
            <a:pPr marL="45720" indent="0" rtl="0">
              <a:buNone/>
            </a:pPr>
            <a:r>
              <a:rPr lang="nl-NL" sz="1600" dirty="0">
                <a:solidFill>
                  <a:schemeClr val="tx1"/>
                </a:solidFill>
              </a:rPr>
              <a:t>Voornaam en achternaam:</a:t>
            </a:r>
          </a:p>
          <a:p>
            <a:pPr marL="45720" indent="0" rtl="0">
              <a:buNone/>
            </a:pPr>
            <a:r>
              <a:rPr lang="nl-NL" sz="1600" dirty="0">
                <a:solidFill>
                  <a:schemeClr val="tx1"/>
                </a:solidFill>
              </a:rPr>
              <a:t>Adres:</a:t>
            </a:r>
          </a:p>
          <a:p>
            <a:pPr marL="45720" indent="0" rtl="0">
              <a:buNone/>
            </a:pPr>
            <a:r>
              <a:rPr lang="nl-NL" sz="1600" dirty="0">
                <a:solidFill>
                  <a:schemeClr val="tx1"/>
                </a:solidFill>
              </a:rPr>
              <a:t>Woonplaats:</a:t>
            </a:r>
          </a:p>
          <a:p>
            <a:pPr marL="45720" indent="0" rtl="0">
              <a:buNone/>
            </a:pPr>
            <a:r>
              <a:rPr lang="nl-NL" sz="1600" dirty="0">
                <a:solidFill>
                  <a:schemeClr val="tx1"/>
                </a:solidFill>
              </a:rPr>
              <a:t>Telefoonnummer:</a:t>
            </a:r>
          </a:p>
          <a:p>
            <a:pPr marL="45720" indent="0" rtl="0">
              <a:buNone/>
            </a:pPr>
            <a:r>
              <a:rPr lang="nl-NL" sz="1600" dirty="0">
                <a:solidFill>
                  <a:schemeClr val="tx1"/>
                </a:solidFill>
              </a:rPr>
              <a:t>Mailadres:</a:t>
            </a:r>
          </a:p>
          <a:p>
            <a:pPr marL="45720" indent="0" rtl="0">
              <a:buNone/>
            </a:pPr>
            <a:r>
              <a:rPr lang="nl-NL" sz="1600" dirty="0">
                <a:solidFill>
                  <a:schemeClr val="tx1"/>
                </a:solidFill>
              </a:rPr>
              <a:t>Geboortedatum:</a:t>
            </a:r>
          </a:p>
          <a:p>
            <a:pPr marL="45720" indent="0" rtl="0">
              <a:buNone/>
            </a:pPr>
            <a:r>
              <a:rPr lang="nl-NL" sz="1600" dirty="0">
                <a:solidFill>
                  <a:schemeClr val="tx1"/>
                </a:solidFill>
              </a:rPr>
              <a:t>Functie:</a:t>
            </a:r>
          </a:p>
          <a:p>
            <a:pPr marL="45720" indent="0" rtl="0">
              <a:buNone/>
            </a:pPr>
            <a:r>
              <a:rPr lang="nl-NL" sz="1600" dirty="0">
                <a:solidFill>
                  <a:schemeClr val="tx1"/>
                </a:solidFill>
              </a:rPr>
              <a:t>Organisatie:</a:t>
            </a:r>
          </a:p>
          <a:p>
            <a:pPr marL="45720" indent="0" rtl="0">
              <a:buNone/>
            </a:pPr>
            <a:r>
              <a:rPr lang="nl-NL" sz="1600" dirty="0">
                <a:solidFill>
                  <a:schemeClr val="tx1"/>
                </a:solidFill>
              </a:rPr>
              <a:t>Mailadres organisatie:</a:t>
            </a:r>
          </a:p>
          <a:p>
            <a:pPr marL="45720" indent="0" rtl="0">
              <a:buNone/>
            </a:pPr>
            <a:r>
              <a:rPr lang="nl-NL" sz="1600" dirty="0">
                <a:solidFill>
                  <a:schemeClr val="tx1"/>
                </a:solidFill>
              </a:rPr>
              <a:t>Dieetwensen:</a:t>
            </a:r>
          </a:p>
          <a:p>
            <a:pPr marL="45720" indent="0" rtl="0">
              <a:buNone/>
            </a:pPr>
            <a:r>
              <a:rPr lang="nl-NL" sz="1600" dirty="0">
                <a:solidFill>
                  <a:schemeClr val="tx1"/>
                </a:solidFill>
              </a:rPr>
              <a:t>Datum:</a:t>
            </a:r>
          </a:p>
          <a:p>
            <a:pPr marL="45720" indent="0" rtl="0">
              <a:buNone/>
            </a:pPr>
            <a:r>
              <a:rPr lang="nl-NL" sz="1600" dirty="0">
                <a:solidFill>
                  <a:schemeClr val="tx1"/>
                </a:solidFill>
              </a:rPr>
              <a:t>Handtekening:</a:t>
            </a:r>
          </a:p>
          <a:p>
            <a:pPr marL="45720" indent="0" rtl="0">
              <a:buNone/>
            </a:pPr>
            <a:endParaRPr lang="nl-NL" sz="1600" dirty="0">
              <a:solidFill>
                <a:schemeClr val="tx1"/>
              </a:solidFill>
            </a:endParaRPr>
          </a:p>
          <a:p>
            <a:pPr marL="45720" indent="0" rtl="0">
              <a:buNone/>
            </a:pPr>
            <a:endParaRPr lang="nl-NL" sz="1600" dirty="0">
              <a:solidFill>
                <a:schemeClr val="tx1"/>
              </a:solidFill>
            </a:endParaRPr>
          </a:p>
          <a:p>
            <a:pPr marL="45720" indent="0" rtl="0">
              <a:buNone/>
            </a:pPr>
            <a:endParaRPr lang="nl-NL" dirty="0"/>
          </a:p>
          <a:p>
            <a:pPr rtl="0"/>
            <a:endParaRPr lang="nl-NL" dirty="0"/>
          </a:p>
        </p:txBody>
      </p:sp>
      <p:pic>
        <p:nvPicPr>
          <p:cNvPr id="4" name="Afbeelding 3">
            <a:extLst>
              <a:ext uri="{FF2B5EF4-FFF2-40B4-BE49-F238E27FC236}">
                <a16:creationId xmlns:a16="http://schemas.microsoft.com/office/drawing/2014/main" id="{629F2A20-8FE1-4EA2-AE83-45314542A65B}"/>
              </a:ext>
            </a:extLst>
          </p:cNvPr>
          <p:cNvPicPr>
            <a:picLocks noChangeAspect="1"/>
          </p:cNvPicPr>
          <p:nvPr/>
        </p:nvPicPr>
        <p:blipFill>
          <a:blip r:embed="rId3"/>
          <a:srcRect l="36888" r="24945" b="-2"/>
          <a:stretch/>
        </p:blipFill>
        <p:spPr>
          <a:xfrm>
            <a:off x="8310622" y="243840"/>
            <a:ext cx="3646837" cy="6377939"/>
          </a:xfrm>
          <a:prstGeom prst="rect">
            <a:avLst/>
          </a:prstGeom>
        </p:spPr>
      </p:pic>
    </p:spTree>
    <p:extLst>
      <p:ext uri="{BB962C8B-B14F-4D97-AF65-F5344CB8AC3E}">
        <p14:creationId xmlns:p14="http://schemas.microsoft.com/office/powerpoint/2010/main" val="16469836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65EBD3-98B5-4FD2-8FAF-5D4022A9F7F4}">
  <ds:schemaRefs>
    <ds:schemaRef ds:uri="http://schemas.microsoft.com/office/2006/documentManagement/types"/>
    <ds:schemaRef ds:uri="http://schemas.openxmlformats.org/package/2006/metadata/core-properties"/>
    <ds:schemaRef ds:uri="http://schemas.microsoft.com/office/2006/metadata/properties"/>
    <ds:schemaRef ds:uri="71af3243-3dd4-4a8d-8c0d-dd76da1f02a5"/>
    <ds:schemaRef ds:uri="http://purl.org/dc/elements/1.1/"/>
    <ds:schemaRef ds:uri="http://purl.org/dc/terms/"/>
    <ds:schemaRef ds:uri="http://schemas.microsoft.com/office/infopath/2007/PartnerControls"/>
    <ds:schemaRef ds:uri="http://purl.org/dc/dcmitype/"/>
    <ds:schemaRef ds:uri="16c05727-aa75-4e4a-9b5f-8a80a1165891"/>
    <ds:schemaRef ds:uri="http://www.w3.org/XML/1998/namespace"/>
  </ds:schemaRefs>
</ds:datastoreItem>
</file>

<file path=customXml/itemProps3.xml><?xml version="1.0" encoding="utf-8"?>
<ds:datastoreItem xmlns:ds="http://schemas.openxmlformats.org/officeDocument/2006/customXml" ds:itemID="{204E1485-0760-4ABF-A612-28A97B86DF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Toerismeontwerp</Template>
  <TotalTime>385</TotalTime>
  <Words>661</Words>
  <Application>Microsoft Office PowerPoint</Application>
  <PresentationFormat>Breedbeeld</PresentationFormat>
  <Paragraphs>70</Paragraphs>
  <Slides>6</Slides>
  <Notes>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vt:i4>
      </vt:variant>
    </vt:vector>
  </HeadingPairs>
  <TitlesOfParts>
    <vt:vector size="9" baseType="lpstr">
      <vt:lpstr>Calibri</vt:lpstr>
      <vt:lpstr>Corbel</vt:lpstr>
      <vt:lpstr>Basis</vt:lpstr>
      <vt:lpstr>Het IJslandse onderwijssysteem</vt:lpstr>
      <vt:lpstr>PowerPoint-presentatie</vt:lpstr>
      <vt:lpstr>Dagprogramma</vt:lpstr>
      <vt:lpstr>Informatie</vt:lpstr>
      <vt:lpstr>PowerPoint-presentatie</vt:lpstr>
      <vt:lpstr>Inschrijfformulier seminar IJslands Onderwijssysteem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Annemarieke Brink</dc:creator>
  <cp:lastModifiedBy>Annemarieke Brink</cp:lastModifiedBy>
  <cp:revision>2</cp:revision>
  <dcterms:created xsi:type="dcterms:W3CDTF">2025-02-26T08:26:12Z</dcterms:created>
  <dcterms:modified xsi:type="dcterms:W3CDTF">2025-02-28T08:14:35Z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