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4"/>
  </p:sldMasterIdLst>
  <p:notesMasterIdLst>
    <p:notesMasterId r:id="rId13"/>
  </p:notesMasterIdLst>
  <p:handoutMasterIdLst>
    <p:handoutMasterId r:id="rId14"/>
  </p:handoutMasterIdLst>
  <p:sldIdLst>
    <p:sldId id="256" r:id="rId5"/>
    <p:sldId id="264" r:id="rId6"/>
    <p:sldId id="257" r:id="rId7"/>
    <p:sldId id="261" r:id="rId8"/>
    <p:sldId id="262" r:id="rId9"/>
    <p:sldId id="263" r:id="rId10"/>
    <p:sldId id="259" r:id="rId11"/>
    <p:sldId id="260" r:id="rId12"/>
  </p:sldIdLst>
  <p:sldSz cx="12192000" cy="6858000"/>
  <p:notesSz cx="6858000" cy="9144000"/>
  <p:defaultTextStyle>
    <a:defPPr rtl="0">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71D765-E395-4E93-80CF-36DAC59FA5D7}" v="169" dt="2023-04-17T10:51:25.82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0" d="100"/>
          <a:sy n="90" d="100"/>
        </p:scale>
        <p:origin x="120" y="870"/>
      </p:cViewPr>
      <p:guideLst/>
    </p:cSldViewPr>
  </p:slideViewPr>
  <p:notesTextViewPr>
    <p:cViewPr>
      <p:scale>
        <a:sx n="1" d="1"/>
        <a:sy n="1" d="1"/>
      </p:scale>
      <p:origin x="0" y="0"/>
    </p:cViewPr>
  </p:notesTextViewPr>
  <p:notesViewPr>
    <p:cSldViewPr snapToGrid="0">
      <p:cViewPr varScale="1">
        <p:scale>
          <a:sx n="89" d="100"/>
          <a:sy n="89" d="100"/>
        </p:scale>
        <p:origin x="378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marieke Brink" userId="8cee9a78-7690-44d7-9ffe-bb2957c25390" providerId="ADAL" clId="{237FC128-84C7-4906-9BCD-541699CBC5AC}"/>
    <pc:docChg chg="custSel modSld">
      <pc:chgData name="Annemarieke Brink" userId="8cee9a78-7690-44d7-9ffe-bb2957c25390" providerId="ADAL" clId="{237FC128-84C7-4906-9BCD-541699CBC5AC}" dt="2023-04-17T12:27:24.941" v="1" actId="478"/>
      <pc:docMkLst>
        <pc:docMk/>
      </pc:docMkLst>
      <pc:sldChg chg="delSp modSp mod delAnim">
        <pc:chgData name="Annemarieke Brink" userId="8cee9a78-7690-44d7-9ffe-bb2957c25390" providerId="ADAL" clId="{237FC128-84C7-4906-9BCD-541699CBC5AC}" dt="2023-04-17T12:27:24.941" v="1" actId="478"/>
        <pc:sldMkLst>
          <pc:docMk/>
          <pc:sldMk cId="834050406" sldId="256"/>
        </pc:sldMkLst>
        <pc:picChg chg="del mod">
          <ac:chgData name="Annemarieke Brink" userId="8cee9a78-7690-44d7-9ffe-bb2957c25390" providerId="ADAL" clId="{237FC128-84C7-4906-9BCD-541699CBC5AC}" dt="2023-04-17T12:27:24.941" v="1" actId="478"/>
          <ac:picMkLst>
            <pc:docMk/>
            <pc:sldMk cId="834050406" sldId="256"/>
            <ac:picMk id="4" creationId="{14D03673-557A-5F13-B637-0BFFC19EB67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1362DA-B794-45B9-9BEE-599A1FD4F7C7}" type="doc">
      <dgm:prSet loTypeId="urn:microsoft.com/office/officeart/2009/3/layout/PhasedProcess" loCatId="process" qsTypeId="urn:microsoft.com/office/officeart/2005/8/quickstyle/simple1" qsCatId="simple" csTypeId="urn:microsoft.com/office/officeart/2005/8/colors/accent1_2" csCatId="accent1" phldr="1"/>
      <dgm:spPr/>
      <dgm:t>
        <a:bodyPr rtlCol="0"/>
        <a:lstStyle/>
        <a:p>
          <a:pPr rtl="0"/>
          <a:endParaRPr lang="en-ZA"/>
        </a:p>
      </dgm:t>
    </dgm:pt>
    <dgm:pt modelId="{5F850C0C-66DA-4799-ACB6-9C952061092A}">
      <dgm:prSet phldrT="[Text]" custT="1"/>
      <dgm:spPr>
        <a:solidFill>
          <a:schemeClr val="accent4">
            <a:lumMod val="20000"/>
            <a:lumOff val="80000"/>
          </a:schemeClr>
        </a:solidFill>
      </dgm:spPr>
      <dgm:t>
        <a:bodyPr rtlCol="0"/>
        <a:lstStyle/>
        <a:p>
          <a:pPr rtl="0"/>
          <a:r>
            <a:rPr lang="nl-NL" sz="1600" noProof="0" dirty="0">
              <a:solidFill>
                <a:schemeClr val="tx1"/>
              </a:solidFill>
            </a:rPr>
            <a:t>* </a:t>
          </a:r>
        </a:p>
      </dgm:t>
    </dgm:pt>
    <dgm:pt modelId="{58B73E70-F319-49CA-BE47-ADD9C686A37D}" type="sibTrans" cxnId="{45D09604-CFA8-4712-A57A-6D3291397897}">
      <dgm:prSet/>
      <dgm:spPr/>
      <dgm:t>
        <a:bodyPr rtlCol="0"/>
        <a:lstStyle/>
        <a:p>
          <a:pPr rtl="0"/>
          <a:endParaRPr lang="nl-NL" noProof="0" dirty="0"/>
        </a:p>
      </dgm:t>
    </dgm:pt>
    <dgm:pt modelId="{3CA76CAB-6D0D-46D9-A13C-6ECDE85AF2D6}" type="parTrans" cxnId="{45D09604-CFA8-4712-A57A-6D3291397897}">
      <dgm:prSet/>
      <dgm:spPr/>
      <dgm:t>
        <a:bodyPr rtlCol="0"/>
        <a:lstStyle/>
        <a:p>
          <a:pPr rtl="0"/>
          <a:endParaRPr lang="nl-NL" noProof="0" dirty="0"/>
        </a:p>
      </dgm:t>
    </dgm:pt>
    <dgm:pt modelId="{7F997771-75EA-4896-A86B-88DEFCAAF0DF}" type="pres">
      <dgm:prSet presAssocID="{6A1362DA-B794-45B9-9BEE-599A1FD4F7C7}" presName="Name0" presStyleCnt="0">
        <dgm:presLayoutVars>
          <dgm:chMax val="3"/>
          <dgm:chPref val="3"/>
          <dgm:bulletEnabled val="1"/>
          <dgm:dir/>
          <dgm:animLvl val="lvl"/>
        </dgm:presLayoutVars>
      </dgm:prSet>
      <dgm:spPr/>
    </dgm:pt>
    <dgm:pt modelId="{2F199568-9382-4F57-8637-EA89AB21FD2E}" type="pres">
      <dgm:prSet presAssocID="{6A1362DA-B794-45B9-9BEE-599A1FD4F7C7}" presName="middleComposite" presStyleCnt="0"/>
      <dgm:spPr/>
    </dgm:pt>
    <dgm:pt modelId="{2C6B576E-83E6-4A2B-86DA-256C01041219}" type="pres">
      <dgm:prSet presAssocID="{6A1362DA-B794-45B9-9BEE-599A1FD4F7C7}" presName="leftComposite" presStyleCnt="0"/>
      <dgm:spPr/>
    </dgm:pt>
    <dgm:pt modelId="{2F20CFD9-9E25-4178-B585-093FFDC4B696}" type="pres">
      <dgm:prSet presAssocID="{6A1362DA-B794-45B9-9BEE-599A1FD4F7C7}" presName="parentText1" presStyleLbl="revTx" presStyleIdx="0" presStyleCnt="1" custScaleX="156241" custScaleY="530598" custLinFactNeighborX="8582" custLinFactNeighborY="1795">
        <dgm:presLayoutVars>
          <dgm:chMax val="4"/>
          <dgm:chPref val="3"/>
          <dgm:bulletEnabled val="1"/>
        </dgm:presLayoutVars>
      </dgm:prSet>
      <dgm:spPr/>
    </dgm:pt>
  </dgm:ptLst>
  <dgm:cxnLst>
    <dgm:cxn modelId="{45D09604-CFA8-4712-A57A-6D3291397897}" srcId="{6A1362DA-B794-45B9-9BEE-599A1FD4F7C7}" destId="{5F850C0C-66DA-4799-ACB6-9C952061092A}" srcOrd="0" destOrd="0" parTransId="{3CA76CAB-6D0D-46D9-A13C-6ECDE85AF2D6}" sibTransId="{58B73E70-F319-49CA-BE47-ADD9C686A37D}"/>
    <dgm:cxn modelId="{9F72A209-3E49-4599-9DCA-9C049022F59C}" type="presOf" srcId="{6A1362DA-B794-45B9-9BEE-599A1FD4F7C7}" destId="{7F997771-75EA-4896-A86B-88DEFCAAF0DF}" srcOrd="0" destOrd="0" presId="urn:microsoft.com/office/officeart/2009/3/layout/PhasedProcess"/>
    <dgm:cxn modelId="{9D133DA8-3E8F-45CD-958E-90093212ABE5}" type="presOf" srcId="{5F850C0C-66DA-4799-ACB6-9C952061092A}" destId="{2F20CFD9-9E25-4178-B585-093FFDC4B696}" srcOrd="0" destOrd="0" presId="urn:microsoft.com/office/officeart/2009/3/layout/PhasedProcess"/>
    <dgm:cxn modelId="{5A39184B-789C-424C-9F77-D2C886162712}" type="presParOf" srcId="{7F997771-75EA-4896-A86B-88DEFCAAF0DF}" destId="{2F199568-9382-4F57-8637-EA89AB21FD2E}" srcOrd="0" destOrd="0" presId="urn:microsoft.com/office/officeart/2009/3/layout/PhasedProcess"/>
    <dgm:cxn modelId="{5716EB85-A799-4BF1-8F79-8F379BE194C2}" type="presParOf" srcId="{7F997771-75EA-4896-A86B-88DEFCAAF0DF}" destId="{2C6B576E-83E6-4A2B-86DA-256C01041219}" srcOrd="1" destOrd="0" presId="urn:microsoft.com/office/officeart/2009/3/layout/PhasedProcess"/>
    <dgm:cxn modelId="{55CB1FD3-BBB7-4B7D-A899-0B561FDC1E8D}" type="presParOf" srcId="{7F997771-75EA-4896-A86B-88DEFCAAF0DF}" destId="{2F20CFD9-9E25-4178-B585-093FFDC4B696}" srcOrd="2" destOrd="0" presId="urn:microsoft.com/office/officeart/2009/3/layout/Phased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0CFD9-9E25-4178-B585-093FFDC4B696}">
      <dsp:nvSpPr>
        <dsp:cNvPr id="0" name=""/>
        <dsp:cNvSpPr/>
      </dsp:nvSpPr>
      <dsp:spPr>
        <a:xfrm>
          <a:off x="-11" y="39140"/>
          <a:ext cx="7312299" cy="5784828"/>
        </a:xfrm>
        <a:prstGeom prst="rect">
          <a:avLst/>
        </a:prstGeom>
        <a:solidFill>
          <a:schemeClr val="accent4">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rtlCol="0" anchor="ctr" anchorCtr="0">
          <a:noAutofit/>
        </a:bodyPr>
        <a:lstStyle/>
        <a:p>
          <a:pPr marL="0" lvl="0" indent="0" algn="ctr" defTabSz="711200" rtl="0">
            <a:lnSpc>
              <a:spcPct val="90000"/>
            </a:lnSpc>
            <a:spcBef>
              <a:spcPct val="0"/>
            </a:spcBef>
            <a:spcAft>
              <a:spcPct val="35000"/>
            </a:spcAft>
            <a:buNone/>
          </a:pPr>
          <a:r>
            <a:rPr lang="nl-NL" sz="1600" kern="1200" noProof="0" dirty="0">
              <a:solidFill>
                <a:schemeClr val="tx1"/>
              </a:solidFill>
            </a:rPr>
            <a:t>* </a:t>
          </a:r>
        </a:p>
      </dsp:txBody>
      <dsp:txXfrm>
        <a:off x="-11" y="39140"/>
        <a:ext cx="7312299" cy="5784828"/>
      </dsp:txXfrm>
    </dsp:sp>
  </dsp:spTree>
</dsp:drawing>
</file>

<file path=ppt/diagrams/layout1.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E8A942E1-260E-4585-AA4B-BB885DBB48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5AC16072-8B08-4CDD-B9D2-32B64EF4D5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BD14CC-6A14-4FD7-9EFB-17180B382057}" type="datetimeFigureOut">
              <a:rPr lang="nl-NL" smtClean="0"/>
              <a:t>17-4-2023</a:t>
            </a:fld>
            <a:endParaRPr lang="nl-NL"/>
          </a:p>
        </p:txBody>
      </p:sp>
      <p:sp>
        <p:nvSpPr>
          <p:cNvPr id="4" name="Tijdelijke aanduiding voor voettekst 3">
            <a:extLst>
              <a:ext uri="{FF2B5EF4-FFF2-40B4-BE49-F238E27FC236}">
                <a16:creationId xmlns:a16="http://schemas.microsoft.com/office/drawing/2014/main" id="{E1EC1E20-E239-4A6A-9D96-FD6227D90A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7BE5624D-1DB1-458C-B5B2-2286CAEBDF5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FA7B81-3158-4D01-93BF-F013C86E8ED1}" type="slidenum">
              <a:rPr lang="nl-NL" smtClean="0"/>
              <a:t>‹nr.›</a:t>
            </a:fld>
            <a:endParaRPr lang="nl-NL"/>
          </a:p>
        </p:txBody>
      </p:sp>
    </p:spTree>
    <p:extLst>
      <p:ext uri="{BB962C8B-B14F-4D97-AF65-F5344CB8AC3E}">
        <p14:creationId xmlns:p14="http://schemas.microsoft.com/office/powerpoint/2010/main" val="2688017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noProof="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7C4BF6-797C-45DE-9F76-B102A855B5B4}" type="datetimeFigureOut">
              <a:rPr lang="nl-NL" noProof="0" smtClean="0"/>
              <a:t>17-4-2023</a:t>
            </a:fld>
            <a:endParaRPr lang="nl-NL" noProof="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noProof="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82CEB-3862-425E-9667-6E8D344BC290}" type="slidenum">
              <a:rPr lang="nl-NL" noProof="0" smtClean="0"/>
              <a:t>‹nr.›</a:t>
            </a:fld>
            <a:endParaRPr lang="nl-NL" noProof="0"/>
          </a:p>
        </p:txBody>
      </p:sp>
    </p:spTree>
    <p:extLst>
      <p:ext uri="{BB962C8B-B14F-4D97-AF65-F5344CB8AC3E}">
        <p14:creationId xmlns:p14="http://schemas.microsoft.com/office/powerpoint/2010/main" val="166348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0882CEB-3862-425E-9667-6E8D344BC290}" type="slidenum">
              <a:rPr lang="nl-NL" smtClean="0"/>
              <a:t>1</a:t>
            </a:fld>
            <a:endParaRPr lang="nl-NL"/>
          </a:p>
        </p:txBody>
      </p:sp>
    </p:spTree>
    <p:extLst>
      <p:ext uri="{BB962C8B-B14F-4D97-AF65-F5344CB8AC3E}">
        <p14:creationId xmlns:p14="http://schemas.microsoft.com/office/powerpoint/2010/main" val="4086331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0882CEB-3862-425E-9667-6E8D344BC290}" type="slidenum">
              <a:rPr lang="nl-NL" smtClean="0"/>
              <a:t>3</a:t>
            </a:fld>
            <a:endParaRPr lang="nl-NL"/>
          </a:p>
        </p:txBody>
      </p:sp>
    </p:spTree>
    <p:extLst>
      <p:ext uri="{BB962C8B-B14F-4D97-AF65-F5344CB8AC3E}">
        <p14:creationId xmlns:p14="http://schemas.microsoft.com/office/powerpoint/2010/main" val="1743926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0882CEB-3862-425E-9667-6E8D344BC290}" type="slidenum">
              <a:rPr lang="nl-NL" smtClean="0"/>
              <a:t>4</a:t>
            </a:fld>
            <a:endParaRPr lang="nl-NL"/>
          </a:p>
        </p:txBody>
      </p:sp>
    </p:spTree>
    <p:extLst>
      <p:ext uri="{BB962C8B-B14F-4D97-AF65-F5344CB8AC3E}">
        <p14:creationId xmlns:p14="http://schemas.microsoft.com/office/powerpoint/2010/main" val="2261056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0882CEB-3862-425E-9667-6E8D344BC290}" type="slidenum">
              <a:rPr lang="nl-NL" smtClean="0"/>
              <a:t>5</a:t>
            </a:fld>
            <a:endParaRPr lang="nl-NL"/>
          </a:p>
        </p:txBody>
      </p:sp>
    </p:spTree>
    <p:extLst>
      <p:ext uri="{BB962C8B-B14F-4D97-AF65-F5344CB8AC3E}">
        <p14:creationId xmlns:p14="http://schemas.microsoft.com/office/powerpoint/2010/main" val="2713610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0882CEB-3862-425E-9667-6E8D344BC290}" type="slidenum">
              <a:rPr lang="nl-NL" smtClean="0"/>
              <a:t>6</a:t>
            </a:fld>
            <a:endParaRPr lang="nl-NL"/>
          </a:p>
        </p:txBody>
      </p:sp>
    </p:spTree>
    <p:extLst>
      <p:ext uri="{BB962C8B-B14F-4D97-AF65-F5344CB8AC3E}">
        <p14:creationId xmlns:p14="http://schemas.microsoft.com/office/powerpoint/2010/main" val="2568429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0882CEB-3862-425E-9667-6E8D344BC290}" type="slidenum">
              <a:rPr lang="nl-NL" smtClean="0"/>
              <a:t>7</a:t>
            </a:fld>
            <a:endParaRPr lang="nl-NL"/>
          </a:p>
        </p:txBody>
      </p:sp>
    </p:spTree>
    <p:extLst>
      <p:ext uri="{BB962C8B-B14F-4D97-AF65-F5344CB8AC3E}">
        <p14:creationId xmlns:p14="http://schemas.microsoft.com/office/powerpoint/2010/main" val="1539061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0882CEB-3862-425E-9667-6E8D344BC290}" type="slidenum">
              <a:rPr lang="nl-NL" smtClean="0"/>
              <a:t>8</a:t>
            </a:fld>
            <a:endParaRPr lang="nl-NL"/>
          </a:p>
        </p:txBody>
      </p:sp>
    </p:spTree>
    <p:extLst>
      <p:ext uri="{BB962C8B-B14F-4D97-AF65-F5344CB8AC3E}">
        <p14:creationId xmlns:p14="http://schemas.microsoft.com/office/powerpoint/2010/main" val="661579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hthoek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ctrTitle" hasCustomPrompt="1"/>
          </p:nvPr>
        </p:nvSpPr>
        <p:spPr>
          <a:xfrm>
            <a:off x="1109980" y="882376"/>
            <a:ext cx="9966960" cy="2926080"/>
          </a:xfrm>
        </p:spPr>
        <p:txBody>
          <a:bodyPr rtlCol="0" anchor="b">
            <a:normAutofit/>
          </a:bodyPr>
          <a:lstStyle>
            <a:lvl1pPr algn="ctr">
              <a:lnSpc>
                <a:spcPct val="85000"/>
              </a:lnSpc>
              <a:defRPr sz="7200" b="1" cap="all" baseline="0">
                <a:solidFill>
                  <a:srgbClr val="FFFFFF"/>
                </a:solidFill>
              </a:defRPr>
            </a:lvl1pPr>
          </a:lstStyle>
          <a:p>
            <a:pPr rtl="0"/>
            <a:r>
              <a:rPr lang="nl-NL" noProof="0"/>
              <a:t>Klik om de titelstijl van het model te bewerken</a:t>
            </a:r>
          </a:p>
        </p:txBody>
      </p:sp>
      <p:sp>
        <p:nvSpPr>
          <p:cNvPr id="3" name="Subtitel 2"/>
          <p:cNvSpPr>
            <a:spLocks noGrp="1"/>
          </p:cNvSpPr>
          <p:nvPr>
            <p:ph type="subTitle" idx="1" hasCustomPrompt="1"/>
          </p:nvPr>
        </p:nvSpPr>
        <p:spPr>
          <a:xfrm>
            <a:off x="1709530" y="3869634"/>
            <a:ext cx="8767860" cy="1388165"/>
          </a:xfrm>
        </p:spPr>
        <p:txBody>
          <a:bodyPr rtlCol="0">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nl-NL" noProof="0"/>
              <a:t>Klik om de subtitelstijl van het model te bewerken</a:t>
            </a:r>
          </a:p>
        </p:txBody>
      </p:sp>
      <p:sp>
        <p:nvSpPr>
          <p:cNvPr id="4" name="Tijdelijke aanduiding voor datum 3"/>
          <p:cNvSpPr>
            <a:spLocks noGrp="1"/>
          </p:cNvSpPr>
          <p:nvPr>
            <p:ph type="dt" sz="half" idx="10"/>
          </p:nvPr>
        </p:nvSpPr>
        <p:spPr/>
        <p:txBody>
          <a:bodyPr rtlCol="0"/>
          <a:lstStyle>
            <a:lvl1pPr>
              <a:defRPr>
                <a:solidFill>
                  <a:srgbClr val="FFFFFF"/>
                </a:solidFill>
              </a:defRPr>
            </a:lvl1pPr>
          </a:lstStyle>
          <a:p>
            <a:pPr rtl="0"/>
            <a:fld id="{87141D88-6515-4180-814E-1CB16513DB2F}" type="datetime1">
              <a:rPr lang="nl-NL" noProof="0" smtClean="0"/>
              <a:t>17-4-2023</a:t>
            </a:fld>
            <a:endParaRPr lang="nl-NL" noProof="0"/>
          </a:p>
        </p:txBody>
      </p:sp>
      <p:sp>
        <p:nvSpPr>
          <p:cNvPr id="5" name="Tijdelijke aanduiding voor voettekst 4"/>
          <p:cNvSpPr>
            <a:spLocks noGrp="1"/>
          </p:cNvSpPr>
          <p:nvPr>
            <p:ph type="ftr" sz="quarter" idx="11"/>
          </p:nvPr>
        </p:nvSpPr>
        <p:spPr/>
        <p:txBody>
          <a:bodyPr rtlCol="0"/>
          <a:lstStyle>
            <a:lvl1pPr>
              <a:defRPr>
                <a:solidFill>
                  <a:srgbClr val="FFFFFF"/>
                </a:solidFill>
              </a:defRPr>
            </a:lvl1pPr>
          </a:lstStyle>
          <a:p>
            <a:pPr rtl="0"/>
            <a:r>
              <a:rPr lang="nl-NL" noProof="0"/>
              <a:t>
              </a:t>
            </a:r>
          </a:p>
        </p:txBody>
      </p:sp>
      <p:sp>
        <p:nvSpPr>
          <p:cNvPr id="6" name="Tijdelijke aanduiding voor dianummer 5"/>
          <p:cNvSpPr>
            <a:spLocks noGrp="1"/>
          </p:cNvSpPr>
          <p:nvPr>
            <p:ph type="sldNum" sz="quarter" idx="12"/>
          </p:nvPr>
        </p:nvSpPr>
        <p:spPr/>
        <p:txBody>
          <a:bodyPr rtlCol="0"/>
          <a:lstStyle>
            <a:lvl1pPr>
              <a:defRPr>
                <a:solidFill>
                  <a:srgbClr val="FFFFFF"/>
                </a:solidFill>
              </a:defRPr>
            </a:lvl1pPr>
          </a:lstStyle>
          <a:p>
            <a:pPr rtl="0"/>
            <a:fld id="{6D22F896-40B5-4ADD-8801-0D06FADFA095}" type="slidenum">
              <a:rPr lang="nl-NL" noProof="0" smtClean="0"/>
              <a:t>‹nr.›</a:t>
            </a:fld>
            <a:endParaRPr lang="nl-NL" noProof="0"/>
          </a:p>
        </p:txBody>
      </p:sp>
      <p:cxnSp>
        <p:nvCxnSpPr>
          <p:cNvPr id="8" name="Rechte verbindingslijn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78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verticale tekst 2"/>
          <p:cNvSpPr>
            <a:spLocks noGrp="1"/>
          </p:cNvSpPr>
          <p:nvPr>
            <p:ph type="body" orient="vert" idx="1" hasCustomPrompt="1"/>
          </p:nvPr>
        </p:nvSpPr>
        <p:spPr/>
        <p:txBody>
          <a:bodyPr vert="eaVert"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15033430-3E40-432F-9F24-9EDF3298F3F3}" type="datetime1">
              <a:rPr lang="nl-NL" noProof="0" smtClean="0"/>
              <a:t>17-4-2023</a:t>
            </a:fld>
            <a:endParaRPr lang="nl-NL" noProof="0"/>
          </a:p>
        </p:txBody>
      </p:sp>
      <p:sp>
        <p:nvSpPr>
          <p:cNvPr id="5" name="Tijdelijke aanduiding voor voettekst 4"/>
          <p:cNvSpPr>
            <a:spLocks noGrp="1"/>
          </p:cNvSpPr>
          <p:nvPr>
            <p:ph type="ftr" sz="quarter" idx="11"/>
          </p:nvPr>
        </p:nvSpPr>
        <p:spPr/>
        <p:txBody>
          <a:bodyPr rtlCol="0"/>
          <a:lstStyle/>
          <a:p>
            <a:pPr rtl="0"/>
            <a:r>
              <a:rPr lang="nl-NL" noProof="0"/>
              <a:t>
              </a:t>
            </a:r>
          </a:p>
        </p:txBody>
      </p:sp>
      <p:sp>
        <p:nvSpPr>
          <p:cNvPr id="6" name="Tijdelijke aanduiding voor dianummer 5"/>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43552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hasCustomPrompt="1"/>
          </p:nvPr>
        </p:nvSpPr>
        <p:spPr>
          <a:xfrm>
            <a:off x="8724900" y="762000"/>
            <a:ext cx="2324100" cy="5410200"/>
          </a:xfrm>
        </p:spPr>
        <p:txBody>
          <a:bodyPr vert="eaVert" rtlCol="0"/>
          <a:lstStyle/>
          <a:p>
            <a:pPr rtl="0"/>
            <a:r>
              <a:rPr lang="nl-NL" noProof="0"/>
              <a:t>Klik om de titelstijl van het model te bewerken</a:t>
            </a:r>
          </a:p>
        </p:txBody>
      </p:sp>
      <p:sp>
        <p:nvSpPr>
          <p:cNvPr id="3" name="Tijdelijke aanduiding voor verticale tekst 2"/>
          <p:cNvSpPr>
            <a:spLocks noGrp="1"/>
          </p:cNvSpPr>
          <p:nvPr>
            <p:ph type="body" orient="vert" idx="1" hasCustomPrompt="1"/>
          </p:nvPr>
        </p:nvSpPr>
        <p:spPr>
          <a:xfrm>
            <a:off x="1143000" y="762000"/>
            <a:ext cx="7429500" cy="5410200"/>
          </a:xfrm>
        </p:spPr>
        <p:txBody>
          <a:bodyPr vert="eaVert"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FDCAEB31-A881-4089-BDBE-31D636100F7D}" type="datetime1">
              <a:rPr lang="nl-NL" noProof="0" smtClean="0"/>
              <a:t>17-4-2023</a:t>
            </a:fld>
            <a:endParaRPr lang="nl-NL" noProof="0"/>
          </a:p>
        </p:txBody>
      </p:sp>
      <p:sp>
        <p:nvSpPr>
          <p:cNvPr id="5" name="Tijdelijke aanduiding voor voettekst 4"/>
          <p:cNvSpPr>
            <a:spLocks noGrp="1"/>
          </p:cNvSpPr>
          <p:nvPr>
            <p:ph type="ftr" sz="quarter" idx="11"/>
          </p:nvPr>
        </p:nvSpPr>
        <p:spPr/>
        <p:txBody>
          <a:bodyPr rtlCol="0"/>
          <a:lstStyle/>
          <a:p>
            <a:pPr rtl="0"/>
            <a:r>
              <a:rPr lang="nl-NL" noProof="0"/>
              <a:t>
              </a:t>
            </a:r>
          </a:p>
        </p:txBody>
      </p:sp>
      <p:sp>
        <p:nvSpPr>
          <p:cNvPr id="6" name="Tijdelijke aanduiding voor dianummer 5"/>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1994763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inhoud 2"/>
          <p:cNvSpPr>
            <a:spLocks noGrp="1"/>
          </p:cNvSpPr>
          <p:nvPr>
            <p:ph idx="1" hasCustomPrompt="1"/>
          </p:nvPr>
        </p:nvSpPr>
        <p:spPr/>
        <p:txBody>
          <a:bodyPr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394F9C21-5977-4CF2-9D18-54D39C59F9BE}" type="datetime1">
              <a:rPr lang="nl-NL" noProof="0" smtClean="0"/>
              <a:t>17-4-2023</a:t>
            </a:fld>
            <a:endParaRPr lang="nl-NL" noProof="0"/>
          </a:p>
        </p:txBody>
      </p:sp>
      <p:sp>
        <p:nvSpPr>
          <p:cNvPr id="5" name="Tijdelijke aanduiding voor voettekst 4"/>
          <p:cNvSpPr>
            <a:spLocks noGrp="1"/>
          </p:cNvSpPr>
          <p:nvPr>
            <p:ph type="ftr" sz="quarter" idx="11"/>
          </p:nvPr>
        </p:nvSpPr>
        <p:spPr/>
        <p:txBody>
          <a:bodyPr rtlCol="0"/>
          <a:lstStyle/>
          <a:p>
            <a:pPr rtl="0"/>
            <a:r>
              <a:rPr lang="nl-NL" noProof="0"/>
              <a:t>
              </a:t>
            </a:r>
          </a:p>
        </p:txBody>
      </p:sp>
      <p:sp>
        <p:nvSpPr>
          <p:cNvPr id="6" name="Tijdelijke aanduiding voor dianummer 5"/>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3472039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06424" y="1173575"/>
            <a:ext cx="9966960" cy="2926080"/>
          </a:xfrm>
        </p:spPr>
        <p:txBody>
          <a:bodyPr rtlCol="0" anchor="b">
            <a:noAutofit/>
          </a:bodyPr>
          <a:lstStyle>
            <a:lvl1pPr algn="ctr">
              <a:lnSpc>
                <a:spcPct val="85000"/>
              </a:lnSpc>
              <a:defRPr sz="7200" b="0" cap="all" baseline="0"/>
            </a:lvl1pPr>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1709928" y="4154520"/>
            <a:ext cx="8769096" cy="1363806"/>
          </a:xfrm>
        </p:spPr>
        <p:txBody>
          <a:bodyPr rtlCol="0"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0"/>
              <a:t>Tekststijlen van het model bewerken</a:t>
            </a:r>
          </a:p>
        </p:txBody>
      </p:sp>
      <p:sp>
        <p:nvSpPr>
          <p:cNvPr id="4" name="Tijdelijke aanduiding voor datum 3"/>
          <p:cNvSpPr>
            <a:spLocks noGrp="1"/>
          </p:cNvSpPr>
          <p:nvPr>
            <p:ph type="dt" sz="half" idx="10"/>
          </p:nvPr>
        </p:nvSpPr>
        <p:spPr/>
        <p:txBody>
          <a:bodyPr rtlCol="0"/>
          <a:lstStyle/>
          <a:p>
            <a:pPr rtl="0"/>
            <a:fld id="{AC9C68BB-60DA-4E8D-A879-681B897FB09A}" type="datetime1">
              <a:rPr lang="nl-NL" noProof="0" smtClean="0"/>
              <a:t>17-4-2023</a:t>
            </a:fld>
            <a:endParaRPr lang="nl-NL" noProof="0"/>
          </a:p>
        </p:txBody>
      </p:sp>
      <p:sp>
        <p:nvSpPr>
          <p:cNvPr id="5" name="Tijdelijke aanduiding voor voettekst 4"/>
          <p:cNvSpPr>
            <a:spLocks noGrp="1"/>
          </p:cNvSpPr>
          <p:nvPr>
            <p:ph type="ftr" sz="quarter" idx="11"/>
          </p:nvPr>
        </p:nvSpPr>
        <p:spPr/>
        <p:txBody>
          <a:bodyPr rtlCol="0"/>
          <a:lstStyle/>
          <a:p>
            <a:pPr rtl="0"/>
            <a:r>
              <a:rPr lang="nl-NL" noProof="0"/>
              <a:t>
              </a:t>
            </a:r>
          </a:p>
        </p:txBody>
      </p:sp>
      <p:sp>
        <p:nvSpPr>
          <p:cNvPr id="6" name="Tijdelijke aanduiding voor dianummer 5"/>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cxnSp>
        <p:nvCxnSpPr>
          <p:cNvPr id="7" name="Rechte verbindingslijn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360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el 7"/>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inhoud 2"/>
          <p:cNvSpPr>
            <a:spLocks noGrp="1"/>
          </p:cNvSpPr>
          <p:nvPr>
            <p:ph sz="half" idx="1" hasCustomPrompt="1"/>
          </p:nvPr>
        </p:nvSpPr>
        <p:spPr>
          <a:xfrm>
            <a:off x="1143000" y="2057399"/>
            <a:ext cx="4754880" cy="402336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p:cNvSpPr>
            <a:spLocks noGrp="1"/>
          </p:cNvSpPr>
          <p:nvPr>
            <p:ph sz="half" idx="2" hasCustomPrompt="1"/>
          </p:nvPr>
        </p:nvSpPr>
        <p:spPr>
          <a:xfrm>
            <a:off x="6267612" y="2057400"/>
            <a:ext cx="4754880" cy="402336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p:cNvSpPr>
            <a:spLocks noGrp="1"/>
          </p:cNvSpPr>
          <p:nvPr>
            <p:ph type="dt" sz="half" idx="10"/>
          </p:nvPr>
        </p:nvSpPr>
        <p:spPr/>
        <p:txBody>
          <a:bodyPr rtlCol="0"/>
          <a:lstStyle/>
          <a:p>
            <a:pPr rtl="0"/>
            <a:fld id="{3CF61BD7-55E4-4A51-80F9-2135AE840406}" type="datetime1">
              <a:rPr lang="nl-NL" noProof="0" smtClean="0"/>
              <a:t>17-4-2023</a:t>
            </a:fld>
            <a:endParaRPr lang="nl-NL" noProof="0"/>
          </a:p>
        </p:txBody>
      </p:sp>
      <p:sp>
        <p:nvSpPr>
          <p:cNvPr id="6" name="Tijdelijke aanduiding voor voettekst 5"/>
          <p:cNvSpPr>
            <a:spLocks noGrp="1"/>
          </p:cNvSpPr>
          <p:nvPr>
            <p:ph type="ftr" sz="quarter" idx="11"/>
          </p:nvPr>
        </p:nvSpPr>
        <p:spPr/>
        <p:txBody>
          <a:bodyPr rtlCol="0"/>
          <a:lstStyle/>
          <a:p>
            <a:pPr rtl="0"/>
            <a:r>
              <a:rPr lang="nl-NL" noProof="0"/>
              <a:t>
              </a:t>
            </a:r>
          </a:p>
        </p:txBody>
      </p:sp>
      <p:sp>
        <p:nvSpPr>
          <p:cNvPr id="7" name="Tijdelijke aanduiding voor dianummer 6"/>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2181670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el 9"/>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1143000" y="2001511"/>
            <a:ext cx="4754880" cy="777240"/>
          </a:xfrm>
        </p:spPr>
        <p:txBody>
          <a:bodyPr rtlCol="0"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Tekststijlen van het model bewerken</a:t>
            </a:r>
          </a:p>
        </p:txBody>
      </p:sp>
      <p:sp>
        <p:nvSpPr>
          <p:cNvPr id="4" name="Tijdelijke aanduiding voor inhoud 3"/>
          <p:cNvSpPr>
            <a:spLocks noGrp="1"/>
          </p:cNvSpPr>
          <p:nvPr>
            <p:ph sz="half" idx="2" hasCustomPrompt="1"/>
          </p:nvPr>
        </p:nvSpPr>
        <p:spPr>
          <a:xfrm>
            <a:off x="1143000" y="2721483"/>
            <a:ext cx="4754880" cy="338328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p:cNvSpPr>
            <a:spLocks noGrp="1"/>
          </p:cNvSpPr>
          <p:nvPr>
            <p:ph type="body" sz="quarter" idx="3" hasCustomPrompt="1"/>
          </p:nvPr>
        </p:nvSpPr>
        <p:spPr>
          <a:xfrm>
            <a:off x="6269173" y="1999032"/>
            <a:ext cx="4754880" cy="777240"/>
          </a:xfrm>
        </p:spPr>
        <p:txBody>
          <a:bodyPr rtlCol="0"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Tekststijlen van het model bewerken</a:t>
            </a:r>
          </a:p>
        </p:txBody>
      </p:sp>
      <p:sp>
        <p:nvSpPr>
          <p:cNvPr id="6" name="Tijdelijke aanduiding voor inhoud 5"/>
          <p:cNvSpPr>
            <a:spLocks noGrp="1"/>
          </p:cNvSpPr>
          <p:nvPr>
            <p:ph sz="quarter" idx="4" hasCustomPrompt="1"/>
          </p:nvPr>
        </p:nvSpPr>
        <p:spPr>
          <a:xfrm>
            <a:off x="6269173" y="2719322"/>
            <a:ext cx="4754880" cy="338328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p:cNvSpPr>
            <a:spLocks noGrp="1"/>
          </p:cNvSpPr>
          <p:nvPr>
            <p:ph type="dt" sz="half" idx="10"/>
          </p:nvPr>
        </p:nvSpPr>
        <p:spPr/>
        <p:txBody>
          <a:bodyPr rtlCol="0"/>
          <a:lstStyle/>
          <a:p>
            <a:pPr rtl="0"/>
            <a:fld id="{4CFCD1A0-313E-46F9-B863-FE4D3F93C83D}" type="datetime1">
              <a:rPr lang="nl-NL" noProof="0" smtClean="0"/>
              <a:t>17-4-2023</a:t>
            </a:fld>
            <a:endParaRPr lang="nl-NL" noProof="0"/>
          </a:p>
        </p:txBody>
      </p:sp>
      <p:sp>
        <p:nvSpPr>
          <p:cNvPr id="8" name="Tijdelijke aanduiding voor voettekst 7"/>
          <p:cNvSpPr>
            <a:spLocks noGrp="1"/>
          </p:cNvSpPr>
          <p:nvPr>
            <p:ph type="ftr" sz="quarter" idx="11"/>
          </p:nvPr>
        </p:nvSpPr>
        <p:spPr/>
        <p:txBody>
          <a:bodyPr rtlCol="0"/>
          <a:lstStyle/>
          <a:p>
            <a:pPr rtl="0"/>
            <a:r>
              <a:rPr lang="nl-NL" noProof="0"/>
              <a:t>
              </a:t>
            </a:r>
          </a:p>
        </p:txBody>
      </p:sp>
      <p:sp>
        <p:nvSpPr>
          <p:cNvPr id="9" name="Tijdelijke aanduiding voor dianummer 8"/>
          <p:cNvSpPr>
            <a:spLocks noGrp="1"/>
          </p:cNvSpPr>
          <p:nvPr>
            <p:ph type="sldNum" sz="quarter" idx="12"/>
          </p:nvPr>
        </p:nvSpPr>
        <p:spPr/>
        <p:txBody>
          <a:bodyPr rtlCol="0"/>
          <a:lstStyle/>
          <a:p>
            <a:pPr rtl="0"/>
            <a:fld id="{6D22F896-40B5-4ADD-8801-0D06FADFA095}" type="slidenum">
              <a:rPr lang="nl-NL" noProof="0" smtClean="0"/>
              <a:pPr rtl="0"/>
              <a:t>‹nr.›</a:t>
            </a:fld>
            <a:endParaRPr lang="nl-NL" noProof="0"/>
          </a:p>
        </p:txBody>
      </p:sp>
    </p:spTree>
    <p:extLst>
      <p:ext uri="{BB962C8B-B14F-4D97-AF65-F5344CB8AC3E}">
        <p14:creationId xmlns:p14="http://schemas.microsoft.com/office/powerpoint/2010/main" val="196335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datum 2"/>
          <p:cNvSpPr>
            <a:spLocks noGrp="1"/>
          </p:cNvSpPr>
          <p:nvPr>
            <p:ph type="dt" sz="half" idx="10"/>
          </p:nvPr>
        </p:nvSpPr>
        <p:spPr/>
        <p:txBody>
          <a:bodyPr rtlCol="0"/>
          <a:lstStyle/>
          <a:p>
            <a:pPr rtl="0"/>
            <a:fld id="{6BE747B4-FE81-4845-B877-CD436F903F8F}" type="datetime1">
              <a:rPr lang="nl-NL" noProof="0" smtClean="0"/>
              <a:t>17-4-2023</a:t>
            </a:fld>
            <a:endParaRPr lang="nl-NL" noProof="0"/>
          </a:p>
        </p:txBody>
      </p:sp>
      <p:sp>
        <p:nvSpPr>
          <p:cNvPr id="4" name="Tijdelijke aanduiding voor voettekst 3"/>
          <p:cNvSpPr>
            <a:spLocks noGrp="1"/>
          </p:cNvSpPr>
          <p:nvPr>
            <p:ph type="ftr" sz="quarter" idx="11"/>
          </p:nvPr>
        </p:nvSpPr>
        <p:spPr/>
        <p:txBody>
          <a:bodyPr rtlCol="0"/>
          <a:lstStyle/>
          <a:p>
            <a:pPr rtl="0"/>
            <a:r>
              <a:rPr lang="nl-NL" noProof="0"/>
              <a:t>
              </a:t>
            </a:r>
          </a:p>
        </p:txBody>
      </p:sp>
      <p:sp>
        <p:nvSpPr>
          <p:cNvPr id="5" name="Tijdelijke aanduiding voor dianummer 4"/>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3005428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rtlCol="0"/>
          <a:lstStyle/>
          <a:p>
            <a:pPr rtl="0"/>
            <a:fld id="{3887769B-E0BF-449C-B440-7CB1BAD4BF38}" type="datetime1">
              <a:rPr lang="nl-NL" noProof="0" smtClean="0"/>
              <a:t>17-4-2023</a:t>
            </a:fld>
            <a:endParaRPr lang="nl-NL" noProof="0"/>
          </a:p>
        </p:txBody>
      </p:sp>
      <p:sp>
        <p:nvSpPr>
          <p:cNvPr id="3" name="Tijdelijke aanduiding voor voettekst 2"/>
          <p:cNvSpPr>
            <a:spLocks noGrp="1"/>
          </p:cNvSpPr>
          <p:nvPr>
            <p:ph type="ftr" sz="quarter" idx="11"/>
          </p:nvPr>
        </p:nvSpPr>
        <p:spPr/>
        <p:txBody>
          <a:bodyPr rtlCol="0"/>
          <a:lstStyle/>
          <a:p>
            <a:pPr rtl="0"/>
            <a:r>
              <a:rPr lang="nl-NL" noProof="0"/>
              <a:t>
              </a:t>
            </a:r>
          </a:p>
        </p:txBody>
      </p:sp>
      <p:sp>
        <p:nvSpPr>
          <p:cNvPr id="4" name="Tijdelijke aanduiding voor dianummer 3"/>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9882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43000" y="1097280"/>
            <a:ext cx="3931920" cy="1737360"/>
          </a:xfrm>
        </p:spPr>
        <p:txBody>
          <a:bodyPr rtlCol="0" anchor="b">
            <a:noAutofit/>
          </a:bodyPr>
          <a:lstStyle>
            <a:lvl1pPr>
              <a:lnSpc>
                <a:spcPct val="90000"/>
              </a:lnSpc>
              <a:defRPr sz="4000" b="0"/>
            </a:lvl1pPr>
          </a:lstStyle>
          <a:p>
            <a:pPr rtl="0"/>
            <a:r>
              <a:rPr lang="nl-NL" noProof="0"/>
              <a:t>Klik om de titelstijl van het model te bewerken</a:t>
            </a:r>
          </a:p>
        </p:txBody>
      </p:sp>
      <p:sp>
        <p:nvSpPr>
          <p:cNvPr id="3" name="Tijdelijke aanduiding voor inhoud 2"/>
          <p:cNvSpPr>
            <a:spLocks noGrp="1"/>
          </p:cNvSpPr>
          <p:nvPr>
            <p:ph idx="1" hasCustomPrompt="1"/>
          </p:nvPr>
        </p:nvSpPr>
        <p:spPr>
          <a:xfrm>
            <a:off x="5852159" y="1097280"/>
            <a:ext cx="5212080" cy="4663440"/>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p:cNvSpPr>
            <a:spLocks noGrp="1"/>
          </p:cNvSpPr>
          <p:nvPr>
            <p:ph type="body" sz="half" idx="2" hasCustomPrompt="1"/>
          </p:nvPr>
        </p:nvSpPr>
        <p:spPr>
          <a:xfrm>
            <a:off x="1143000" y="2834640"/>
            <a:ext cx="3931920" cy="3017520"/>
          </a:xfrm>
        </p:spPr>
        <p:txBody>
          <a:bodyPr rtlCol="0">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Tekststijlen van het model bewerken</a:t>
            </a:r>
          </a:p>
        </p:txBody>
      </p:sp>
      <p:sp>
        <p:nvSpPr>
          <p:cNvPr id="5" name="Tijdelijke aanduiding voor datum 4"/>
          <p:cNvSpPr>
            <a:spLocks noGrp="1"/>
          </p:cNvSpPr>
          <p:nvPr>
            <p:ph type="dt" sz="half" idx="10"/>
          </p:nvPr>
        </p:nvSpPr>
        <p:spPr/>
        <p:txBody>
          <a:bodyPr rtlCol="0"/>
          <a:lstStyle/>
          <a:p>
            <a:pPr rtl="0"/>
            <a:fld id="{89F5F32E-24FD-40BB-BFE9-C48C3E5CE1EA}" type="datetime1">
              <a:rPr lang="nl-NL" noProof="0" smtClean="0"/>
              <a:t>17-4-2023</a:t>
            </a:fld>
            <a:endParaRPr lang="nl-NL" noProof="0"/>
          </a:p>
        </p:txBody>
      </p:sp>
      <p:sp>
        <p:nvSpPr>
          <p:cNvPr id="6" name="Tijdelijke aanduiding voor voettekst 5"/>
          <p:cNvSpPr>
            <a:spLocks noGrp="1"/>
          </p:cNvSpPr>
          <p:nvPr>
            <p:ph type="ftr" sz="quarter" idx="11"/>
          </p:nvPr>
        </p:nvSpPr>
        <p:spPr/>
        <p:txBody>
          <a:bodyPr rtlCol="0"/>
          <a:lstStyle/>
          <a:p>
            <a:pPr rtl="0"/>
            <a:r>
              <a:rPr lang="nl-NL" noProof="0"/>
              <a:t>
              </a:t>
            </a:r>
          </a:p>
        </p:txBody>
      </p:sp>
      <p:sp>
        <p:nvSpPr>
          <p:cNvPr id="7" name="Tijdelijke aanduiding voor dianummer 6"/>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2158383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43000" y="1097280"/>
            <a:ext cx="3931920" cy="1737360"/>
          </a:xfrm>
        </p:spPr>
        <p:txBody>
          <a:bodyPr rtlCol="0" anchor="b">
            <a:noAutofit/>
          </a:bodyPr>
          <a:lstStyle>
            <a:lvl1pPr>
              <a:lnSpc>
                <a:spcPct val="90000"/>
              </a:lnSpc>
              <a:defRPr sz="4000" b="0"/>
            </a:lvl1pPr>
          </a:lstStyle>
          <a:p>
            <a:pPr rtl="0"/>
            <a:r>
              <a:rPr lang="nl-NL" noProof="0"/>
              <a:t>Klik om de titelstijl van het model te bewerken</a:t>
            </a:r>
          </a:p>
        </p:txBody>
      </p:sp>
      <p:sp>
        <p:nvSpPr>
          <p:cNvPr id="3" name="Tijdelijke aanduiding voor afbeelding 2"/>
          <p:cNvSpPr>
            <a:spLocks noGrp="1" noChangeAspect="1"/>
          </p:cNvSpPr>
          <p:nvPr>
            <p:ph type="pic" idx="1" hasCustomPrompt="1"/>
          </p:nvPr>
        </p:nvSpPr>
        <p:spPr>
          <a:xfrm>
            <a:off x="5413248" y="1069847"/>
            <a:ext cx="6099048" cy="4800600"/>
          </a:xfrm>
        </p:spPr>
        <p:txBody>
          <a:bodyPr lIns="274320" tIns="182880" rtlCol="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p:cNvSpPr>
            <a:spLocks noGrp="1"/>
          </p:cNvSpPr>
          <p:nvPr>
            <p:ph type="body" sz="half" idx="2" hasCustomPrompt="1"/>
          </p:nvPr>
        </p:nvSpPr>
        <p:spPr>
          <a:xfrm>
            <a:off x="1143000" y="2834640"/>
            <a:ext cx="3931920" cy="2880360"/>
          </a:xfrm>
        </p:spPr>
        <p:txBody>
          <a:bodyPr rtlCol="0">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Tekststijlen van het model bewerken</a:t>
            </a:r>
          </a:p>
        </p:txBody>
      </p:sp>
      <p:sp>
        <p:nvSpPr>
          <p:cNvPr id="5" name="Tijdelijke aanduiding voor datum 4"/>
          <p:cNvSpPr>
            <a:spLocks noGrp="1"/>
          </p:cNvSpPr>
          <p:nvPr>
            <p:ph type="dt" sz="half" idx="10"/>
          </p:nvPr>
        </p:nvSpPr>
        <p:spPr/>
        <p:txBody>
          <a:bodyPr rtlCol="0"/>
          <a:lstStyle/>
          <a:p>
            <a:pPr rtl="0"/>
            <a:fld id="{21D33FE8-27F1-48C5-A25B-6AD1C78E9743}" type="datetime1">
              <a:rPr lang="nl-NL" noProof="0" smtClean="0"/>
              <a:t>17-4-2023</a:t>
            </a:fld>
            <a:endParaRPr lang="nl-NL" noProof="0"/>
          </a:p>
        </p:txBody>
      </p:sp>
      <p:sp>
        <p:nvSpPr>
          <p:cNvPr id="6" name="Tijdelijke aanduiding voor voettekst 5"/>
          <p:cNvSpPr>
            <a:spLocks noGrp="1"/>
          </p:cNvSpPr>
          <p:nvPr>
            <p:ph type="ftr" sz="quarter" idx="11"/>
          </p:nvPr>
        </p:nvSpPr>
        <p:spPr/>
        <p:txBody>
          <a:bodyPr rtlCol="0"/>
          <a:lstStyle/>
          <a:p>
            <a:pPr rtl="0"/>
            <a:r>
              <a:rPr lang="nl-NL" noProof="0"/>
              <a:t>
              </a:t>
            </a:r>
          </a:p>
        </p:txBody>
      </p:sp>
      <p:sp>
        <p:nvSpPr>
          <p:cNvPr id="7" name="Tijdelijke aanduiding voor dianummer 6"/>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74084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hthoek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jdelijke aanduiding voor titel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pPr rtl="0"/>
            <a:fld id="{E056DA59-3567-415B-995B-B7BF7609776D}" type="datetime1">
              <a:rPr lang="nl-NL" noProof="0" smtClean="0"/>
              <a:t>17-4-2023</a:t>
            </a:fld>
            <a:endParaRPr lang="nl-NL" noProof="0"/>
          </a:p>
        </p:txBody>
      </p:sp>
      <p:sp>
        <p:nvSpPr>
          <p:cNvPr id="5" name="Tijdelijke aanduiding voor voettekst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pPr rtl="0"/>
            <a:r>
              <a:rPr lang="nl-NL" noProof="0"/>
              <a:t>
              </a:t>
            </a:r>
          </a:p>
        </p:txBody>
      </p:sp>
      <p:sp>
        <p:nvSpPr>
          <p:cNvPr id="6" name="Tijdelijke aanduiding voor dianumm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pPr rtl="0"/>
            <a:fld id="{6D22F896-40B5-4ADD-8801-0D06FADFA095}" type="slidenum">
              <a:rPr lang="nl-NL" noProof="0" smtClean="0"/>
              <a:pPr rtl="0"/>
              <a:t>‹nr.›</a:t>
            </a:fld>
            <a:endParaRPr lang="nl-NL" noProof="0"/>
          </a:p>
        </p:txBody>
      </p:sp>
    </p:spTree>
    <p:extLst>
      <p:ext uri="{BB962C8B-B14F-4D97-AF65-F5344CB8AC3E}">
        <p14:creationId xmlns:p14="http://schemas.microsoft.com/office/powerpoint/2010/main" val="170225885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1.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info@coachingcompany.onlin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cxnSp>
        <p:nvCxnSpPr>
          <p:cNvPr id="50" name="Rechte verbindingslijn 41">
            <a:extLst>
              <a:ext uri="{FF2B5EF4-FFF2-40B4-BE49-F238E27FC236}">
                <a16:creationId xmlns:a16="http://schemas.microsoft.com/office/drawing/2014/main" id="{63FED537-3AF1-4C36-9904-77B6A54D27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050E78D6-F072-48E7-8270-20EFBDD26F36}"/>
              </a:ext>
            </a:extLst>
          </p:cNvPr>
          <p:cNvSpPr>
            <a:spLocks noGrp="1"/>
          </p:cNvSpPr>
          <p:nvPr>
            <p:ph type="ctrTitle"/>
          </p:nvPr>
        </p:nvSpPr>
        <p:spPr>
          <a:xfrm>
            <a:off x="1109980" y="4206240"/>
            <a:ext cx="9966960" cy="1325880"/>
          </a:xfrm>
        </p:spPr>
        <p:txBody>
          <a:bodyPr rtlCol="0">
            <a:normAutofit/>
          </a:bodyPr>
          <a:lstStyle/>
          <a:p>
            <a:pPr rtl="0"/>
            <a:r>
              <a:rPr lang="nl-NL" sz="5000" cap="none">
                <a:solidFill>
                  <a:srgbClr val="7030A0"/>
                </a:solidFill>
              </a:rPr>
              <a:t>Summer Management </a:t>
            </a:r>
            <a:r>
              <a:rPr lang="nl-NL" sz="5000" cap="none" dirty="0">
                <a:solidFill>
                  <a:srgbClr val="7030A0"/>
                </a:solidFill>
              </a:rPr>
              <a:t>S</a:t>
            </a:r>
            <a:r>
              <a:rPr lang="nl-NL" sz="5000" cap="none">
                <a:solidFill>
                  <a:srgbClr val="7030A0"/>
                </a:solidFill>
              </a:rPr>
              <a:t>chool</a:t>
            </a:r>
            <a:endParaRPr lang="nl-NL" sz="5000" cap="none" dirty="0">
              <a:solidFill>
                <a:srgbClr val="7030A0"/>
              </a:solidFill>
            </a:endParaRPr>
          </a:p>
        </p:txBody>
      </p:sp>
      <p:sp>
        <p:nvSpPr>
          <p:cNvPr id="3" name="Subtitel 2">
            <a:extLst>
              <a:ext uri="{FF2B5EF4-FFF2-40B4-BE49-F238E27FC236}">
                <a16:creationId xmlns:a16="http://schemas.microsoft.com/office/drawing/2014/main" id="{3FC7BD98-5486-489C-BAA0-A69CEFF691B3}"/>
              </a:ext>
            </a:extLst>
          </p:cNvPr>
          <p:cNvSpPr>
            <a:spLocks noGrp="1"/>
          </p:cNvSpPr>
          <p:nvPr>
            <p:ph type="subTitle" idx="1"/>
          </p:nvPr>
        </p:nvSpPr>
        <p:spPr>
          <a:xfrm>
            <a:off x="1709530" y="5598293"/>
            <a:ext cx="8767860" cy="553690"/>
          </a:xfrm>
        </p:spPr>
        <p:txBody>
          <a:bodyPr rtlCol="0">
            <a:normAutofit/>
          </a:bodyPr>
          <a:lstStyle/>
          <a:p>
            <a:pPr rtl="0"/>
            <a:r>
              <a:rPr lang="nl-NL" sz="2000" dirty="0"/>
              <a:t>Een verrassende reis door Drenthe</a:t>
            </a:r>
          </a:p>
        </p:txBody>
      </p:sp>
      <p:pic>
        <p:nvPicPr>
          <p:cNvPr id="1026" name="Picture 2">
            <a:extLst>
              <a:ext uri="{FF2B5EF4-FFF2-40B4-BE49-F238E27FC236}">
                <a16:creationId xmlns:a16="http://schemas.microsoft.com/office/drawing/2014/main" id="{EDC1561C-4113-6A12-D879-48ED4A671C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928" y="263598"/>
            <a:ext cx="2455520" cy="18646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olf">
            <a:extLst>
              <a:ext uri="{FF2B5EF4-FFF2-40B4-BE49-F238E27FC236}">
                <a16:creationId xmlns:a16="http://schemas.microsoft.com/office/drawing/2014/main" id="{E927CC1E-49AC-097A-78E9-569DD161E6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12" y="1557479"/>
            <a:ext cx="3647602" cy="21885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chtendwandeling op het Dwingelderveld">
            <a:extLst>
              <a:ext uri="{FF2B5EF4-FFF2-40B4-BE49-F238E27FC236}">
                <a16:creationId xmlns:a16="http://schemas.microsoft.com/office/drawing/2014/main" id="{F6D19ADA-E7CA-64DF-C695-520B1E78CA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1835" y="186298"/>
            <a:ext cx="314325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secten">
            <a:extLst>
              <a:ext uri="{FF2B5EF4-FFF2-40B4-BE49-F238E27FC236}">
                <a16:creationId xmlns:a16="http://schemas.microsoft.com/office/drawing/2014/main" id="{58A79C85-4DCC-EEED-6F18-4C8293AEC4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0789" y="2247900"/>
            <a:ext cx="314325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OERRR Wildwandeling voor kinderen van 9 tot 12 en hun ouders">
            <a:extLst>
              <a:ext uri="{FF2B5EF4-FFF2-40B4-BE49-F238E27FC236}">
                <a16:creationId xmlns:a16="http://schemas.microsoft.com/office/drawing/2014/main" id="{FE7B856D-BDBD-1474-4C44-D06689A88A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2792" y="438691"/>
            <a:ext cx="314325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Afbeeldingsresultaten voor Drentse Boerderijen">
            <a:extLst>
              <a:ext uri="{FF2B5EF4-FFF2-40B4-BE49-F238E27FC236}">
                <a16:creationId xmlns:a16="http://schemas.microsoft.com/office/drawing/2014/main" id="{E7CB031A-681B-1CC7-C1FF-D51F2B6B7A6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8192" y="3378942"/>
            <a:ext cx="1929892" cy="132588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fietsexcursie">
            <a:extLst>
              <a:ext uri="{FF2B5EF4-FFF2-40B4-BE49-F238E27FC236}">
                <a16:creationId xmlns:a16="http://schemas.microsoft.com/office/drawing/2014/main" id="{13F490A1-2015-5370-07E0-65A2AE54C8A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98117" y="2516493"/>
            <a:ext cx="2958545" cy="2223391"/>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Locatie de Boerderij | Taribush Uitjes">
            <a:extLst>
              <a:ext uri="{FF2B5EF4-FFF2-40B4-BE49-F238E27FC236}">
                <a16:creationId xmlns:a16="http://schemas.microsoft.com/office/drawing/2014/main" id="{270079A6-62B5-E03C-8024-E5E3CDEE38C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73692" y="263598"/>
            <a:ext cx="1782970" cy="1782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050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useBgFill="1">
        <p:nvSpPr>
          <p:cNvPr id="6" name="Rectangle 8">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ekstvak 1">
            <a:extLst>
              <a:ext uri="{FF2B5EF4-FFF2-40B4-BE49-F238E27FC236}">
                <a16:creationId xmlns:a16="http://schemas.microsoft.com/office/drawing/2014/main" id="{07900FC7-DF94-4020-ADA2-1830E5135AA1}"/>
              </a:ext>
            </a:extLst>
          </p:cNvPr>
          <p:cNvSpPr txBox="1"/>
          <p:nvPr/>
        </p:nvSpPr>
        <p:spPr>
          <a:xfrm>
            <a:off x="4305670" y="133166"/>
            <a:ext cx="7923629" cy="6968674"/>
          </a:xfrm>
          <a:prstGeom prst="rect">
            <a:avLst/>
          </a:prstGeom>
        </p:spPr>
        <p:txBody>
          <a:bodyPr vert="horz" lIns="91440" tIns="45720" rIns="91440" bIns="45720" rtlCol="0" anchor="ctr">
            <a:normAutofit/>
          </a:bodyPr>
          <a:lstStyle/>
          <a:p>
            <a:pPr defTabSz="914400">
              <a:lnSpc>
                <a:spcPct val="90000"/>
              </a:lnSpc>
              <a:spcAft>
                <a:spcPts val="600"/>
              </a:spcAft>
              <a:buClr>
                <a:schemeClr val="accent1"/>
              </a:buClr>
              <a:buSzPct val="80000"/>
            </a:pPr>
            <a:r>
              <a:rPr lang="en-US" sz="1600" dirty="0"/>
              <a:t>Wat is het idee achter de Summer Management School in Drenthe?</a:t>
            </a:r>
          </a:p>
          <a:p>
            <a:pPr defTabSz="914400">
              <a:lnSpc>
                <a:spcPct val="90000"/>
              </a:lnSpc>
              <a:spcAft>
                <a:spcPts val="600"/>
              </a:spcAft>
              <a:buClr>
                <a:schemeClr val="accent1"/>
              </a:buClr>
              <a:buSzPct val="80000"/>
            </a:pPr>
            <a:r>
              <a:rPr lang="en-US" sz="1600" dirty="0"/>
              <a:t>De Summer Management School </a:t>
            </a:r>
            <a:r>
              <a:rPr lang="en-US" sz="1600" dirty="0" err="1"/>
              <a:t>brengt</a:t>
            </a:r>
            <a:r>
              <a:rPr lang="en-US" sz="1600" dirty="0"/>
              <a:t> </a:t>
            </a:r>
            <a:r>
              <a:rPr lang="en-US" sz="1600" dirty="0" err="1"/>
              <a:t>leidinggevenden</a:t>
            </a:r>
            <a:r>
              <a:rPr lang="en-US" sz="1600" dirty="0"/>
              <a:t> </a:t>
            </a:r>
            <a:r>
              <a:rPr lang="en-US" sz="1600" dirty="0" err="1"/>
              <a:t>samen</a:t>
            </a:r>
            <a:r>
              <a:rPr lang="en-US" sz="1600" dirty="0"/>
              <a:t> in </a:t>
            </a:r>
            <a:r>
              <a:rPr lang="en-US" sz="1600" dirty="0" err="1"/>
              <a:t>een</a:t>
            </a:r>
            <a:r>
              <a:rPr lang="en-US" sz="1600" dirty="0"/>
              <a:t> </a:t>
            </a:r>
            <a:r>
              <a:rPr lang="en-US" sz="1600" dirty="0" err="1"/>
              <a:t>omgeving</a:t>
            </a:r>
            <a:r>
              <a:rPr lang="en-US" sz="1600" dirty="0"/>
              <a:t> die </a:t>
            </a:r>
            <a:r>
              <a:rPr lang="en-US" sz="1600" dirty="0" err="1"/>
              <a:t>interessante</a:t>
            </a:r>
            <a:r>
              <a:rPr lang="en-US" sz="1600" dirty="0"/>
              <a:t> </a:t>
            </a:r>
            <a:r>
              <a:rPr lang="en-US" sz="1600" dirty="0" err="1"/>
              <a:t>en</a:t>
            </a:r>
            <a:r>
              <a:rPr lang="en-US" sz="1600" dirty="0"/>
              <a:t> </a:t>
            </a:r>
            <a:r>
              <a:rPr lang="en-US" sz="1600" dirty="0" err="1"/>
              <a:t>inspirerende</a:t>
            </a:r>
            <a:r>
              <a:rPr lang="en-US" sz="1600" dirty="0"/>
              <a:t> </a:t>
            </a:r>
            <a:r>
              <a:rPr lang="en-US" sz="1600" dirty="0" err="1"/>
              <a:t>leermomenten</a:t>
            </a:r>
            <a:r>
              <a:rPr lang="en-US" sz="1600" dirty="0"/>
              <a:t> </a:t>
            </a:r>
            <a:r>
              <a:rPr lang="en-US" sz="1600" dirty="0" err="1"/>
              <a:t>schept</a:t>
            </a:r>
            <a:r>
              <a:rPr lang="en-US" sz="1600" dirty="0"/>
              <a:t>. </a:t>
            </a:r>
            <a:r>
              <a:rPr lang="en-US" sz="1600" dirty="0" err="1"/>
              <a:t>Leidinggevenden</a:t>
            </a:r>
            <a:r>
              <a:rPr lang="en-US" sz="1600" dirty="0"/>
              <a:t> </a:t>
            </a:r>
            <a:r>
              <a:rPr lang="en-US" sz="1600" dirty="0" err="1"/>
              <a:t>komen</a:t>
            </a:r>
            <a:r>
              <a:rPr lang="en-US" sz="1600" dirty="0"/>
              <a:t> </a:t>
            </a:r>
            <a:r>
              <a:rPr lang="en-US" sz="1600" dirty="0" err="1"/>
              <a:t>een</a:t>
            </a:r>
            <a:r>
              <a:rPr lang="en-US" sz="1600" dirty="0"/>
              <a:t> </a:t>
            </a:r>
            <a:r>
              <a:rPr lang="en-US" sz="1600" dirty="0" err="1"/>
              <a:t>aantal</a:t>
            </a:r>
            <a:r>
              <a:rPr lang="en-US" sz="1600" dirty="0"/>
              <a:t> </a:t>
            </a:r>
            <a:r>
              <a:rPr lang="en-US" sz="1600" dirty="0" err="1"/>
              <a:t>dagen</a:t>
            </a:r>
            <a:r>
              <a:rPr lang="en-US" sz="1600" dirty="0"/>
              <a:t> </a:t>
            </a:r>
            <a:r>
              <a:rPr lang="en-US" sz="1600" dirty="0" err="1"/>
              <a:t>intensief</a:t>
            </a:r>
            <a:r>
              <a:rPr lang="en-US" sz="1600" dirty="0"/>
              <a:t> </a:t>
            </a:r>
            <a:r>
              <a:rPr lang="en-US" sz="1600" dirty="0" err="1"/>
              <a:t>samen</a:t>
            </a:r>
            <a:r>
              <a:rPr lang="en-US" sz="1600" dirty="0"/>
              <a:t> </a:t>
            </a:r>
            <a:r>
              <a:rPr lang="en-US" sz="1600" dirty="0" err="1"/>
              <a:t>en</a:t>
            </a:r>
            <a:r>
              <a:rPr lang="en-US" sz="1600" dirty="0"/>
              <a:t> </a:t>
            </a:r>
            <a:r>
              <a:rPr lang="en-US" sz="1600" dirty="0" err="1"/>
              <a:t>kunnen</a:t>
            </a:r>
            <a:r>
              <a:rPr lang="en-US" sz="1600" dirty="0"/>
              <a:t> </a:t>
            </a:r>
            <a:r>
              <a:rPr lang="en-US" sz="1600" dirty="0" err="1"/>
              <a:t>profiteren</a:t>
            </a:r>
            <a:r>
              <a:rPr lang="en-US" sz="1600" dirty="0"/>
              <a:t> van </a:t>
            </a:r>
            <a:r>
              <a:rPr lang="en-US" sz="1600" dirty="0" err="1"/>
              <a:t>elkaars</a:t>
            </a:r>
            <a:r>
              <a:rPr lang="en-US" sz="1600" dirty="0"/>
              <a:t> </a:t>
            </a:r>
            <a:r>
              <a:rPr lang="en-US" sz="1600" dirty="0" err="1"/>
              <a:t>inzichten</a:t>
            </a:r>
            <a:r>
              <a:rPr lang="en-US" sz="1600" dirty="0"/>
              <a:t>, expertise </a:t>
            </a:r>
            <a:r>
              <a:rPr lang="en-US" sz="1600" dirty="0" err="1"/>
              <a:t>en</a:t>
            </a:r>
            <a:r>
              <a:rPr lang="en-US" sz="1600" dirty="0"/>
              <a:t> </a:t>
            </a:r>
            <a:r>
              <a:rPr lang="en-US" sz="1600" dirty="0" err="1"/>
              <a:t>ervaring</a:t>
            </a:r>
            <a:r>
              <a:rPr lang="en-US" sz="1600" dirty="0"/>
              <a:t> op </a:t>
            </a:r>
            <a:r>
              <a:rPr lang="en-US" sz="1600" dirty="0" err="1"/>
              <a:t>een</a:t>
            </a:r>
            <a:r>
              <a:rPr lang="en-US" sz="1600" dirty="0"/>
              <a:t> </a:t>
            </a:r>
            <a:r>
              <a:rPr lang="en-US" sz="1600" dirty="0" err="1"/>
              <a:t>unieke</a:t>
            </a:r>
            <a:r>
              <a:rPr lang="en-US" sz="1600" dirty="0"/>
              <a:t> </a:t>
            </a:r>
            <a:r>
              <a:rPr lang="en-US" sz="1600" dirty="0" err="1"/>
              <a:t>manier</a:t>
            </a:r>
            <a:r>
              <a:rPr lang="en-US" sz="1600" dirty="0"/>
              <a:t>. </a:t>
            </a:r>
          </a:p>
          <a:p>
            <a:pPr defTabSz="914400">
              <a:lnSpc>
                <a:spcPct val="90000"/>
              </a:lnSpc>
              <a:spcAft>
                <a:spcPts val="600"/>
              </a:spcAft>
              <a:buClr>
                <a:schemeClr val="accent1"/>
              </a:buClr>
              <a:buSzPct val="80000"/>
            </a:pPr>
            <a:endParaRPr lang="en-US" sz="1600" dirty="0"/>
          </a:p>
          <a:p>
            <a:pPr defTabSz="914400">
              <a:lnSpc>
                <a:spcPct val="90000"/>
              </a:lnSpc>
              <a:spcAft>
                <a:spcPts val="600"/>
              </a:spcAft>
              <a:buClr>
                <a:schemeClr val="accent1"/>
              </a:buClr>
              <a:buSzPct val="80000"/>
            </a:pPr>
            <a:r>
              <a:rPr lang="en-US" sz="1600" dirty="0"/>
              <a:t>De Summer Management School </a:t>
            </a:r>
            <a:r>
              <a:rPr lang="en-US" sz="1600" dirty="0" err="1"/>
              <a:t>wisselt</a:t>
            </a:r>
            <a:r>
              <a:rPr lang="en-US" sz="1600" dirty="0"/>
              <a:t> steeds </a:t>
            </a:r>
            <a:r>
              <a:rPr lang="en-US" sz="1600" dirty="0" err="1"/>
              <a:t>binnen</a:t>
            </a:r>
            <a:r>
              <a:rPr lang="en-US" sz="1600" dirty="0"/>
              <a:t>- </a:t>
            </a:r>
            <a:r>
              <a:rPr lang="en-US" sz="1600" dirty="0" err="1"/>
              <a:t>en</a:t>
            </a:r>
            <a:r>
              <a:rPr lang="en-US" sz="1600" dirty="0"/>
              <a:t> </a:t>
            </a:r>
            <a:r>
              <a:rPr lang="en-US" sz="1600" dirty="0" err="1"/>
              <a:t>buitenmomenten</a:t>
            </a:r>
            <a:r>
              <a:rPr lang="en-US" sz="1600" dirty="0"/>
              <a:t> </a:t>
            </a:r>
            <a:r>
              <a:rPr lang="en-US" sz="1600" dirty="0" err="1"/>
              <a:t>af</a:t>
            </a:r>
            <a:r>
              <a:rPr lang="en-US" sz="1600" dirty="0"/>
              <a:t> </a:t>
            </a:r>
            <a:r>
              <a:rPr lang="en-US" sz="1600" dirty="0" err="1"/>
              <a:t>en</a:t>
            </a:r>
            <a:r>
              <a:rPr lang="en-US" sz="1600" dirty="0"/>
              <a:t> </a:t>
            </a:r>
            <a:r>
              <a:rPr lang="en-US" sz="1600" dirty="0" err="1"/>
              <a:t>gebruikt</a:t>
            </a:r>
            <a:r>
              <a:rPr lang="en-US" sz="1600" dirty="0"/>
              <a:t> de </a:t>
            </a:r>
            <a:r>
              <a:rPr lang="en-US" sz="1600" dirty="0" err="1"/>
              <a:t>natuur</a:t>
            </a:r>
            <a:r>
              <a:rPr lang="en-US" sz="1600" dirty="0"/>
              <a:t> </a:t>
            </a:r>
            <a:r>
              <a:rPr lang="en-US" sz="1600" dirty="0" err="1"/>
              <a:t>en</a:t>
            </a:r>
            <a:r>
              <a:rPr lang="en-US" sz="1600" dirty="0"/>
              <a:t> de </a:t>
            </a:r>
            <a:r>
              <a:rPr lang="en-US" sz="1600" dirty="0" err="1"/>
              <a:t>elementen</a:t>
            </a:r>
            <a:r>
              <a:rPr lang="en-US" sz="1600" dirty="0"/>
              <a:t> </a:t>
            </a:r>
            <a:r>
              <a:rPr lang="en-US" sz="1600" dirty="0" err="1"/>
              <a:t>als</a:t>
            </a:r>
            <a:r>
              <a:rPr lang="en-US" sz="1600" dirty="0"/>
              <a:t> inspirator </a:t>
            </a:r>
            <a:r>
              <a:rPr lang="en-US" sz="1600" dirty="0" err="1"/>
              <a:t>voor</a:t>
            </a:r>
            <a:r>
              <a:rPr lang="en-US" sz="1600" dirty="0"/>
              <a:t> </a:t>
            </a:r>
            <a:r>
              <a:rPr lang="en-US" sz="1600" dirty="0" err="1"/>
              <a:t>nieuwe</a:t>
            </a:r>
            <a:r>
              <a:rPr lang="en-US" sz="1600" dirty="0"/>
              <a:t> </a:t>
            </a:r>
            <a:r>
              <a:rPr lang="en-US" sz="1600" dirty="0" err="1"/>
              <a:t>inzichten</a:t>
            </a:r>
            <a:r>
              <a:rPr lang="en-US" sz="1600" dirty="0"/>
              <a:t>. De </a:t>
            </a:r>
            <a:r>
              <a:rPr lang="en-US" sz="1600" dirty="0" err="1"/>
              <a:t>zomerse</a:t>
            </a:r>
            <a:r>
              <a:rPr lang="en-US" sz="1600" dirty="0"/>
              <a:t> </a:t>
            </a:r>
            <a:r>
              <a:rPr lang="en-US" sz="1600" dirty="0" err="1"/>
              <a:t>beleving</a:t>
            </a:r>
            <a:r>
              <a:rPr lang="en-US" sz="1600" dirty="0"/>
              <a:t> van Drenthe </a:t>
            </a:r>
            <a:r>
              <a:rPr lang="en-US" sz="1600" dirty="0" err="1"/>
              <a:t>staat</a:t>
            </a:r>
            <a:r>
              <a:rPr lang="en-US" sz="1600" dirty="0"/>
              <a:t> </a:t>
            </a:r>
            <a:r>
              <a:rPr lang="en-US" sz="1600" dirty="0" err="1"/>
              <a:t>daarbij</a:t>
            </a:r>
            <a:r>
              <a:rPr lang="en-US" sz="1600" dirty="0"/>
              <a:t> </a:t>
            </a:r>
            <a:r>
              <a:rPr lang="en-US" sz="1600" dirty="0" err="1"/>
              <a:t>centraal</a:t>
            </a:r>
            <a:r>
              <a:rPr lang="en-US" sz="1600" dirty="0"/>
              <a:t>.</a:t>
            </a:r>
          </a:p>
          <a:p>
            <a:pPr defTabSz="914400">
              <a:lnSpc>
                <a:spcPct val="90000"/>
              </a:lnSpc>
              <a:spcAft>
                <a:spcPts val="600"/>
              </a:spcAft>
              <a:buClr>
                <a:schemeClr val="accent1"/>
              </a:buClr>
              <a:buSzPct val="80000"/>
            </a:pPr>
            <a:endParaRPr lang="en-US" sz="1600" dirty="0"/>
          </a:p>
          <a:p>
            <a:pPr defTabSz="914400">
              <a:lnSpc>
                <a:spcPct val="90000"/>
              </a:lnSpc>
              <a:spcAft>
                <a:spcPts val="600"/>
              </a:spcAft>
              <a:buClr>
                <a:schemeClr val="accent1"/>
              </a:buClr>
              <a:buSzPct val="80000"/>
            </a:pPr>
            <a:r>
              <a:rPr lang="en-US" sz="1600" dirty="0" err="1"/>
              <a:t>Belangrijk</a:t>
            </a:r>
            <a:r>
              <a:rPr lang="en-US" sz="1600" dirty="0"/>
              <a:t> </a:t>
            </a:r>
            <a:r>
              <a:rPr lang="en-US" sz="1600" dirty="0" err="1"/>
              <a:t>onderdeel</a:t>
            </a:r>
            <a:r>
              <a:rPr lang="en-US" sz="1600" dirty="0"/>
              <a:t> van het </a:t>
            </a:r>
            <a:r>
              <a:rPr lang="en-US" sz="1600" dirty="0" err="1"/>
              <a:t>programma</a:t>
            </a:r>
            <a:r>
              <a:rPr lang="en-US" sz="1600" dirty="0"/>
              <a:t> is </a:t>
            </a:r>
            <a:r>
              <a:rPr lang="en-US" sz="1600" dirty="0" err="1"/>
              <a:t>ook</a:t>
            </a:r>
            <a:r>
              <a:rPr lang="en-US" sz="1600" dirty="0"/>
              <a:t> het </a:t>
            </a:r>
            <a:r>
              <a:rPr lang="en-US" sz="1600" dirty="0" err="1"/>
              <a:t>netwerken</a:t>
            </a:r>
            <a:r>
              <a:rPr lang="en-US" sz="1600" dirty="0"/>
              <a:t> in </a:t>
            </a:r>
            <a:r>
              <a:rPr lang="en-US" sz="1600" dirty="0" err="1"/>
              <a:t>een</a:t>
            </a:r>
            <a:r>
              <a:rPr lang="en-US" sz="1600" dirty="0"/>
              <a:t> </a:t>
            </a:r>
            <a:r>
              <a:rPr lang="en-US" sz="1600" dirty="0" err="1"/>
              <a:t>ontspannen</a:t>
            </a:r>
            <a:r>
              <a:rPr lang="en-US" sz="1600" dirty="0"/>
              <a:t> setting </a:t>
            </a:r>
            <a:r>
              <a:rPr lang="en-US" sz="1600" dirty="0" err="1"/>
              <a:t>en</a:t>
            </a:r>
            <a:r>
              <a:rPr lang="en-US" sz="1600" dirty="0"/>
              <a:t> het </a:t>
            </a:r>
            <a:r>
              <a:rPr lang="en-US" sz="1600" dirty="0" err="1"/>
              <a:t>echt</a:t>
            </a:r>
            <a:r>
              <a:rPr lang="en-US" sz="1600" dirty="0"/>
              <a:t> contact </a:t>
            </a:r>
            <a:r>
              <a:rPr lang="en-US" sz="1600" dirty="0" err="1"/>
              <a:t>maken</a:t>
            </a:r>
            <a:r>
              <a:rPr lang="en-US" sz="1600" dirty="0"/>
              <a:t> met </a:t>
            </a:r>
            <a:r>
              <a:rPr lang="en-US" sz="1600" dirty="0" err="1"/>
              <a:t>andere</a:t>
            </a:r>
            <a:r>
              <a:rPr lang="en-US" sz="1600" dirty="0"/>
              <a:t> </a:t>
            </a:r>
            <a:r>
              <a:rPr lang="en-US" sz="1600" dirty="0" err="1"/>
              <a:t>leidinggevenden</a:t>
            </a:r>
            <a:r>
              <a:rPr lang="en-US" sz="1600" dirty="0"/>
              <a:t> </a:t>
            </a:r>
            <a:r>
              <a:rPr lang="en-US" sz="1600" dirty="0" err="1"/>
              <a:t>en</a:t>
            </a:r>
            <a:r>
              <a:rPr lang="en-US" sz="1600" dirty="0"/>
              <a:t> </a:t>
            </a:r>
            <a:r>
              <a:rPr lang="en-US" sz="1600" dirty="0" err="1"/>
              <a:t>jezelf</a:t>
            </a:r>
            <a:r>
              <a:rPr lang="en-US" sz="1600" dirty="0"/>
              <a:t>, </a:t>
            </a:r>
            <a:r>
              <a:rPr lang="en-US" sz="1600" dirty="0" err="1"/>
              <a:t>zoals</a:t>
            </a:r>
            <a:r>
              <a:rPr lang="en-US" sz="1600" dirty="0"/>
              <a:t> in </a:t>
            </a:r>
            <a:r>
              <a:rPr lang="en-US" sz="1600" dirty="0" err="1"/>
              <a:t>een</a:t>
            </a:r>
            <a:r>
              <a:rPr lang="en-US" sz="1600" dirty="0"/>
              <a:t> </a:t>
            </a:r>
            <a:r>
              <a:rPr lang="en-US" sz="1600" dirty="0" err="1"/>
              <a:t>alledaagse</a:t>
            </a:r>
            <a:r>
              <a:rPr lang="en-US" sz="1600" dirty="0"/>
              <a:t> setting </a:t>
            </a:r>
            <a:r>
              <a:rPr lang="en-US" sz="1600" dirty="0" err="1"/>
              <a:t>zelden</a:t>
            </a:r>
            <a:r>
              <a:rPr lang="en-US" sz="1600" dirty="0"/>
              <a:t> </a:t>
            </a:r>
            <a:r>
              <a:rPr lang="en-US" sz="1600" dirty="0" err="1"/>
              <a:t>gebeurt</a:t>
            </a:r>
            <a:r>
              <a:rPr lang="en-US" sz="1600" dirty="0"/>
              <a:t>.</a:t>
            </a:r>
          </a:p>
          <a:p>
            <a:pPr defTabSz="914400">
              <a:lnSpc>
                <a:spcPct val="90000"/>
              </a:lnSpc>
              <a:spcAft>
                <a:spcPts val="600"/>
              </a:spcAft>
              <a:buClr>
                <a:schemeClr val="accent1"/>
              </a:buClr>
              <a:buSzPct val="80000"/>
            </a:pPr>
            <a:endParaRPr lang="en-US" sz="1600" dirty="0"/>
          </a:p>
          <a:p>
            <a:pPr defTabSz="914400">
              <a:lnSpc>
                <a:spcPct val="90000"/>
              </a:lnSpc>
              <a:spcAft>
                <a:spcPts val="600"/>
              </a:spcAft>
              <a:buClr>
                <a:schemeClr val="accent1"/>
              </a:buClr>
              <a:buSzPct val="80000"/>
            </a:pPr>
            <a:r>
              <a:rPr lang="en-US" sz="1600" dirty="0" err="1"/>
              <a:t>Doordat</a:t>
            </a:r>
            <a:r>
              <a:rPr lang="en-US" sz="1600" dirty="0"/>
              <a:t> er steeds </a:t>
            </a:r>
            <a:r>
              <a:rPr lang="en-US" sz="1600" dirty="0" err="1"/>
              <a:t>een</a:t>
            </a:r>
            <a:r>
              <a:rPr lang="en-US" sz="1600" dirty="0"/>
              <a:t> coach </a:t>
            </a:r>
            <a:r>
              <a:rPr lang="en-US" sz="1600" dirty="0" err="1"/>
              <a:t>aanwezig</a:t>
            </a:r>
            <a:r>
              <a:rPr lang="en-US" sz="1600" dirty="0"/>
              <a:t> is, </a:t>
            </a:r>
            <a:r>
              <a:rPr lang="en-US" sz="1600" dirty="0" err="1"/>
              <a:t>krijg</a:t>
            </a:r>
            <a:r>
              <a:rPr lang="en-US" sz="1600" dirty="0"/>
              <a:t> je in </a:t>
            </a:r>
            <a:r>
              <a:rPr lang="en-US" sz="1600" dirty="0" err="1"/>
              <a:t>een</a:t>
            </a:r>
            <a:r>
              <a:rPr lang="en-US" sz="1600" dirty="0"/>
              <a:t> </a:t>
            </a:r>
            <a:r>
              <a:rPr lang="en-US" sz="1600" dirty="0" err="1"/>
              <a:t>informele</a:t>
            </a:r>
            <a:r>
              <a:rPr lang="en-US" sz="1600" dirty="0"/>
              <a:t> setting coaching </a:t>
            </a:r>
            <a:r>
              <a:rPr lang="en-US" sz="1600" dirty="0" err="1"/>
              <a:t>tijdens</a:t>
            </a:r>
            <a:r>
              <a:rPr lang="en-US" sz="1600" dirty="0"/>
              <a:t> het hele </a:t>
            </a:r>
            <a:r>
              <a:rPr lang="en-US" sz="1600" dirty="0" err="1"/>
              <a:t>programma</a:t>
            </a:r>
            <a:r>
              <a:rPr lang="en-US" sz="1600" dirty="0"/>
              <a:t> </a:t>
            </a:r>
            <a:r>
              <a:rPr lang="en-US" sz="1600" dirty="0" err="1"/>
              <a:t>bij</a:t>
            </a:r>
            <a:r>
              <a:rPr lang="en-US" sz="1600" dirty="0"/>
              <a:t> alle </a:t>
            </a:r>
            <a:r>
              <a:rPr lang="en-US" sz="1600" dirty="0" err="1"/>
              <a:t>situaties</a:t>
            </a:r>
            <a:r>
              <a:rPr lang="en-US" sz="1600" dirty="0"/>
              <a:t> die </a:t>
            </a:r>
            <a:r>
              <a:rPr lang="en-US" sz="1600" dirty="0" err="1"/>
              <a:t>zich</a:t>
            </a:r>
            <a:r>
              <a:rPr lang="en-US" sz="1600" dirty="0"/>
              <a:t> </a:t>
            </a:r>
            <a:r>
              <a:rPr lang="en-US" sz="1600" dirty="0" err="1"/>
              <a:t>voordoen</a:t>
            </a:r>
            <a:r>
              <a:rPr lang="en-US" sz="1600" dirty="0"/>
              <a:t>. </a:t>
            </a:r>
            <a:r>
              <a:rPr lang="en-US" sz="1600" dirty="0" err="1"/>
              <a:t>Dit</a:t>
            </a:r>
            <a:r>
              <a:rPr lang="en-US" sz="1600" dirty="0"/>
              <a:t> </a:t>
            </a:r>
            <a:r>
              <a:rPr lang="en-US" sz="1600" dirty="0" err="1"/>
              <a:t>geeft</a:t>
            </a:r>
            <a:r>
              <a:rPr lang="en-US" sz="1600" dirty="0"/>
              <a:t> </a:t>
            </a:r>
            <a:r>
              <a:rPr lang="en-US" sz="1600" dirty="0" err="1"/>
              <a:t>een</a:t>
            </a:r>
            <a:r>
              <a:rPr lang="en-US" sz="1600" dirty="0"/>
              <a:t> </a:t>
            </a:r>
            <a:r>
              <a:rPr lang="en-US" sz="1600" dirty="0" err="1"/>
              <a:t>optimaal</a:t>
            </a:r>
            <a:r>
              <a:rPr lang="en-US" sz="1600" dirty="0"/>
              <a:t> </a:t>
            </a:r>
            <a:r>
              <a:rPr lang="en-US" sz="1600" dirty="0" err="1"/>
              <a:t>leerrendement</a:t>
            </a:r>
            <a:r>
              <a:rPr lang="en-US" sz="1600" dirty="0"/>
              <a:t>.</a:t>
            </a:r>
          </a:p>
          <a:p>
            <a:pPr defTabSz="914400">
              <a:lnSpc>
                <a:spcPct val="90000"/>
              </a:lnSpc>
              <a:spcAft>
                <a:spcPts val="600"/>
              </a:spcAft>
              <a:buClr>
                <a:schemeClr val="accent1"/>
              </a:buClr>
              <a:buSzPct val="80000"/>
            </a:pPr>
            <a:endParaRPr lang="en-US" sz="1600" dirty="0"/>
          </a:p>
          <a:p>
            <a:pPr defTabSz="914400">
              <a:lnSpc>
                <a:spcPct val="90000"/>
              </a:lnSpc>
              <a:spcAft>
                <a:spcPts val="600"/>
              </a:spcAft>
              <a:buClr>
                <a:schemeClr val="accent1"/>
              </a:buClr>
              <a:buSzPct val="80000"/>
            </a:pPr>
            <a:r>
              <a:rPr lang="en-US" sz="1600" dirty="0"/>
              <a:t>Na de Summer Management School </a:t>
            </a:r>
            <a:r>
              <a:rPr lang="en-US" sz="1600" dirty="0" err="1"/>
              <a:t>heb</a:t>
            </a:r>
            <a:r>
              <a:rPr lang="en-US" sz="1600" dirty="0"/>
              <a:t> je </a:t>
            </a:r>
            <a:r>
              <a:rPr lang="en-US" sz="1600" dirty="0" err="1"/>
              <a:t>jezelf</a:t>
            </a:r>
            <a:r>
              <a:rPr lang="en-US" sz="1600" dirty="0"/>
              <a:t> </a:t>
            </a:r>
            <a:r>
              <a:rPr lang="en-US" sz="1600" dirty="0" err="1"/>
              <a:t>beter</a:t>
            </a:r>
            <a:r>
              <a:rPr lang="en-US" sz="1600" dirty="0"/>
              <a:t> </a:t>
            </a:r>
            <a:r>
              <a:rPr lang="en-US" sz="1600" dirty="0" err="1"/>
              <a:t>leren</a:t>
            </a:r>
            <a:r>
              <a:rPr lang="en-US" sz="1600" dirty="0"/>
              <a:t> </a:t>
            </a:r>
            <a:r>
              <a:rPr lang="en-US" sz="1600" dirty="0" err="1"/>
              <a:t>kennen</a:t>
            </a:r>
            <a:r>
              <a:rPr lang="en-US" sz="1600" dirty="0"/>
              <a:t>, </a:t>
            </a:r>
            <a:r>
              <a:rPr lang="en-US" sz="1600" dirty="0" err="1"/>
              <a:t>intensief</a:t>
            </a:r>
            <a:r>
              <a:rPr lang="en-US" sz="1600" dirty="0"/>
              <a:t> contact </a:t>
            </a:r>
            <a:r>
              <a:rPr lang="en-US" sz="1600" dirty="0" err="1"/>
              <a:t>gekregen</a:t>
            </a:r>
            <a:r>
              <a:rPr lang="en-US" sz="1600" dirty="0"/>
              <a:t> met </a:t>
            </a:r>
            <a:r>
              <a:rPr lang="en-US" sz="1600" dirty="0" err="1"/>
              <a:t>andere</a:t>
            </a:r>
            <a:r>
              <a:rPr lang="en-US" sz="1600" dirty="0"/>
              <a:t> </a:t>
            </a:r>
            <a:r>
              <a:rPr lang="en-US" sz="1600" dirty="0" err="1"/>
              <a:t>leidinggevenden</a:t>
            </a:r>
            <a:r>
              <a:rPr lang="en-US" sz="1600" dirty="0"/>
              <a:t>, </a:t>
            </a:r>
            <a:r>
              <a:rPr lang="en-US" sz="1600" dirty="0" err="1"/>
              <a:t>nieuwe</a:t>
            </a:r>
            <a:r>
              <a:rPr lang="en-US" sz="1600" dirty="0"/>
              <a:t> </a:t>
            </a:r>
            <a:r>
              <a:rPr lang="en-US" sz="1600" dirty="0" err="1"/>
              <a:t>inzichten</a:t>
            </a:r>
            <a:r>
              <a:rPr lang="en-US" sz="1600" dirty="0"/>
              <a:t> </a:t>
            </a:r>
            <a:r>
              <a:rPr lang="en-US" sz="1600" dirty="0" err="1"/>
              <a:t>verworven</a:t>
            </a:r>
            <a:r>
              <a:rPr lang="en-US" sz="1600" dirty="0"/>
              <a:t> </a:t>
            </a:r>
            <a:r>
              <a:rPr lang="en-US" sz="1600" dirty="0" err="1"/>
              <a:t>en</a:t>
            </a:r>
            <a:r>
              <a:rPr lang="en-US" sz="1600" dirty="0"/>
              <a:t> </a:t>
            </a:r>
            <a:r>
              <a:rPr lang="en-US" sz="1600" dirty="0" err="1"/>
              <a:t>ervaringen</a:t>
            </a:r>
            <a:r>
              <a:rPr lang="en-US" sz="1600" dirty="0"/>
              <a:t> </a:t>
            </a:r>
            <a:r>
              <a:rPr lang="en-US" sz="1600" dirty="0" err="1"/>
              <a:t>gedeeld</a:t>
            </a:r>
            <a:r>
              <a:rPr lang="en-US" sz="1600" dirty="0"/>
              <a:t>. </a:t>
            </a:r>
            <a:r>
              <a:rPr lang="en-US" sz="1600" dirty="0" err="1"/>
              <a:t>Inspanning</a:t>
            </a:r>
            <a:r>
              <a:rPr lang="en-US" sz="1600" dirty="0"/>
              <a:t> </a:t>
            </a:r>
            <a:r>
              <a:rPr lang="en-US" sz="1600" dirty="0" err="1"/>
              <a:t>en</a:t>
            </a:r>
            <a:r>
              <a:rPr lang="en-US" sz="1600" dirty="0"/>
              <a:t> </a:t>
            </a:r>
            <a:r>
              <a:rPr lang="en-US" sz="1600" dirty="0" err="1"/>
              <a:t>ontspanning</a:t>
            </a:r>
            <a:r>
              <a:rPr lang="en-US" sz="1600" dirty="0"/>
              <a:t> </a:t>
            </a:r>
            <a:r>
              <a:rPr lang="en-US" sz="1600" dirty="0" err="1"/>
              <a:t>zijn</a:t>
            </a:r>
            <a:r>
              <a:rPr lang="en-US" sz="1600" dirty="0"/>
              <a:t> </a:t>
            </a:r>
            <a:r>
              <a:rPr lang="en-US" sz="1600" dirty="0" err="1"/>
              <a:t>tijdens</a:t>
            </a:r>
            <a:r>
              <a:rPr lang="en-US" sz="1600" dirty="0"/>
              <a:t> </a:t>
            </a:r>
            <a:r>
              <a:rPr lang="en-US" sz="1600" dirty="0" err="1"/>
              <a:t>dit</a:t>
            </a:r>
            <a:r>
              <a:rPr lang="en-US" sz="1600" dirty="0"/>
              <a:t> </a:t>
            </a:r>
            <a:r>
              <a:rPr lang="en-US" sz="1600" dirty="0" err="1"/>
              <a:t>programma</a:t>
            </a:r>
            <a:r>
              <a:rPr lang="en-US" sz="1600" dirty="0"/>
              <a:t> zo in </a:t>
            </a:r>
            <a:r>
              <a:rPr lang="en-US" sz="1600" dirty="0" err="1"/>
              <a:t>evenwicht</a:t>
            </a:r>
            <a:r>
              <a:rPr lang="en-US" sz="1600" dirty="0"/>
              <a:t> </a:t>
            </a:r>
            <a:r>
              <a:rPr lang="en-US" sz="1600" dirty="0" err="1"/>
              <a:t>dat</a:t>
            </a:r>
            <a:r>
              <a:rPr lang="en-US" sz="1600" dirty="0"/>
              <a:t> </a:t>
            </a:r>
            <a:r>
              <a:rPr lang="en-US" sz="1600" dirty="0" err="1"/>
              <a:t>dit</a:t>
            </a:r>
            <a:r>
              <a:rPr lang="en-US" sz="1600" dirty="0"/>
              <a:t> </a:t>
            </a:r>
            <a:r>
              <a:rPr lang="en-US" sz="1600" dirty="0" err="1"/>
              <a:t>nieuwe</a:t>
            </a:r>
            <a:r>
              <a:rPr lang="en-US" sz="1600" dirty="0"/>
              <a:t> </a:t>
            </a:r>
            <a:r>
              <a:rPr lang="en-US" sz="1600" dirty="0" err="1"/>
              <a:t>inspiratie</a:t>
            </a:r>
            <a:r>
              <a:rPr lang="en-US" sz="1600" dirty="0"/>
              <a:t> </a:t>
            </a:r>
            <a:r>
              <a:rPr lang="en-US" sz="1600" dirty="0" err="1"/>
              <a:t>biedt</a:t>
            </a:r>
            <a:r>
              <a:rPr lang="en-US" sz="1600" dirty="0"/>
              <a:t> </a:t>
            </a:r>
            <a:r>
              <a:rPr lang="en-US" sz="1600" dirty="0" err="1"/>
              <a:t>voor</a:t>
            </a:r>
            <a:r>
              <a:rPr lang="en-US" sz="1600" dirty="0"/>
              <a:t> </a:t>
            </a:r>
            <a:r>
              <a:rPr lang="en-US" sz="1600" dirty="0" err="1"/>
              <a:t>een</a:t>
            </a:r>
            <a:r>
              <a:rPr lang="en-US" sz="1600" dirty="0"/>
              <a:t> </a:t>
            </a:r>
            <a:r>
              <a:rPr lang="en-US" sz="1600" dirty="0" err="1"/>
              <a:t>evenwichtige</a:t>
            </a:r>
            <a:r>
              <a:rPr lang="en-US" sz="1600" dirty="0"/>
              <a:t> work- life balance.</a:t>
            </a:r>
          </a:p>
          <a:p>
            <a:pPr defTabSz="914400">
              <a:lnSpc>
                <a:spcPct val="90000"/>
              </a:lnSpc>
              <a:spcAft>
                <a:spcPts val="600"/>
              </a:spcAft>
              <a:buClr>
                <a:schemeClr val="accent1"/>
              </a:buClr>
              <a:buSzPct val="80000"/>
            </a:pPr>
            <a:r>
              <a:rPr lang="en-US" sz="1600" dirty="0"/>
              <a:t>Je </a:t>
            </a:r>
            <a:r>
              <a:rPr lang="en-US" sz="1600" dirty="0" err="1"/>
              <a:t>kunt</a:t>
            </a:r>
            <a:r>
              <a:rPr lang="en-US" sz="1600" dirty="0"/>
              <a:t> met </a:t>
            </a:r>
            <a:r>
              <a:rPr lang="en-US" sz="1600" dirty="0" err="1"/>
              <a:t>dit</a:t>
            </a:r>
            <a:r>
              <a:rPr lang="en-US" sz="1600" dirty="0"/>
              <a:t> </a:t>
            </a:r>
            <a:r>
              <a:rPr lang="en-US" sz="1600" dirty="0" err="1"/>
              <a:t>programma</a:t>
            </a:r>
            <a:r>
              <a:rPr lang="en-US" sz="1600" dirty="0"/>
              <a:t> of </a:t>
            </a:r>
            <a:r>
              <a:rPr lang="en-US" sz="1600" dirty="0" err="1"/>
              <a:t>ontspannen</a:t>
            </a:r>
            <a:r>
              <a:rPr lang="en-US" sz="1600" dirty="0"/>
              <a:t> je </a:t>
            </a:r>
            <a:r>
              <a:rPr lang="en-US" sz="1600" dirty="0" err="1"/>
              <a:t>vakantie</a:t>
            </a:r>
            <a:r>
              <a:rPr lang="en-US" sz="1600" dirty="0"/>
              <a:t> </a:t>
            </a:r>
            <a:r>
              <a:rPr lang="en-US" sz="1600" dirty="0" err="1"/>
              <a:t>ingaan</a:t>
            </a:r>
            <a:r>
              <a:rPr lang="en-US" sz="1600" dirty="0"/>
              <a:t>, </a:t>
            </a:r>
            <a:r>
              <a:rPr lang="en-US" sz="1600" dirty="0" err="1"/>
              <a:t>zodat</a:t>
            </a:r>
            <a:r>
              <a:rPr lang="en-US" sz="1600" dirty="0"/>
              <a:t> je </a:t>
            </a:r>
            <a:r>
              <a:rPr lang="en-US" sz="1600" dirty="0" err="1"/>
              <a:t>uitgerust</a:t>
            </a:r>
            <a:r>
              <a:rPr lang="en-US" sz="1600" dirty="0"/>
              <a:t> </a:t>
            </a:r>
            <a:r>
              <a:rPr lang="en-US" sz="1600" dirty="0" err="1"/>
              <a:t>kunt</a:t>
            </a:r>
            <a:r>
              <a:rPr lang="en-US" sz="1600" dirty="0"/>
              <a:t> </a:t>
            </a:r>
            <a:r>
              <a:rPr lang="en-US" sz="1600" dirty="0" err="1"/>
              <a:t>beginnen</a:t>
            </a:r>
            <a:r>
              <a:rPr lang="en-US" sz="1600" dirty="0"/>
              <a:t> </a:t>
            </a:r>
            <a:r>
              <a:rPr lang="en-US" sz="1600" dirty="0" err="1"/>
              <a:t>na</a:t>
            </a:r>
            <a:r>
              <a:rPr lang="en-US" sz="1600" dirty="0"/>
              <a:t> de </a:t>
            </a:r>
            <a:r>
              <a:rPr lang="en-US" sz="1600" dirty="0" err="1"/>
              <a:t>vakantie</a:t>
            </a:r>
            <a:r>
              <a:rPr lang="en-US" sz="1600" dirty="0"/>
              <a:t> of je </a:t>
            </a:r>
            <a:r>
              <a:rPr lang="en-US" sz="1600" dirty="0" err="1"/>
              <a:t>houdt</a:t>
            </a:r>
            <a:r>
              <a:rPr lang="en-US" sz="1600" dirty="0"/>
              <a:t> je </a:t>
            </a:r>
            <a:r>
              <a:rPr lang="en-US" sz="1600" dirty="0" err="1"/>
              <a:t>vakantiegevoel</a:t>
            </a:r>
            <a:r>
              <a:rPr lang="en-US" sz="1600" dirty="0"/>
              <a:t> </a:t>
            </a:r>
            <a:r>
              <a:rPr lang="en-US" sz="1600" dirty="0" err="1"/>
              <a:t>langer</a:t>
            </a:r>
            <a:r>
              <a:rPr lang="en-US" sz="1600" dirty="0"/>
              <a:t> vast door op </a:t>
            </a:r>
            <a:r>
              <a:rPr lang="en-US" sz="1600" dirty="0" err="1"/>
              <a:t>deze</a:t>
            </a:r>
            <a:r>
              <a:rPr lang="en-US" sz="1600" dirty="0"/>
              <a:t> </a:t>
            </a:r>
            <a:r>
              <a:rPr lang="en-US" sz="1600" dirty="0" err="1"/>
              <a:t>manier</a:t>
            </a:r>
            <a:r>
              <a:rPr lang="en-US" sz="1600" dirty="0"/>
              <a:t> je </a:t>
            </a:r>
            <a:r>
              <a:rPr lang="en-US" sz="1600" dirty="0" err="1"/>
              <a:t>werk</a:t>
            </a:r>
            <a:r>
              <a:rPr lang="en-US" sz="1600" dirty="0"/>
              <a:t> </a:t>
            </a:r>
            <a:r>
              <a:rPr lang="en-US" sz="1600" dirty="0" err="1"/>
              <a:t>weer</a:t>
            </a:r>
            <a:r>
              <a:rPr lang="en-US" sz="1600" dirty="0"/>
              <a:t> op </a:t>
            </a:r>
            <a:r>
              <a:rPr lang="en-US" sz="1600" dirty="0" err="1"/>
              <a:t>te</a:t>
            </a:r>
            <a:r>
              <a:rPr lang="en-US" sz="1600" dirty="0"/>
              <a:t> </a:t>
            </a:r>
            <a:r>
              <a:rPr lang="en-US" sz="1600" dirty="0" err="1"/>
              <a:t>pakken</a:t>
            </a:r>
            <a:r>
              <a:rPr lang="en-US" sz="1600" dirty="0"/>
              <a:t> </a:t>
            </a:r>
            <a:r>
              <a:rPr lang="en-US" sz="1600" dirty="0" err="1"/>
              <a:t>na</a:t>
            </a:r>
            <a:r>
              <a:rPr lang="en-US" sz="1600" dirty="0"/>
              <a:t> de </a:t>
            </a:r>
            <a:r>
              <a:rPr lang="en-US" sz="1600" dirty="0" err="1"/>
              <a:t>vakantie</a:t>
            </a:r>
            <a:r>
              <a:rPr lang="en-US" sz="1600" dirty="0"/>
              <a:t>. </a:t>
            </a:r>
          </a:p>
          <a:p>
            <a:pPr defTabSz="914400">
              <a:lnSpc>
                <a:spcPct val="90000"/>
              </a:lnSpc>
              <a:spcAft>
                <a:spcPts val="600"/>
              </a:spcAft>
              <a:buClr>
                <a:schemeClr val="accent1"/>
              </a:buClr>
              <a:buSzPct val="80000"/>
            </a:pPr>
            <a:endParaRPr lang="en-US" sz="2000" dirty="0"/>
          </a:p>
          <a:p>
            <a:pPr defTabSz="914400">
              <a:lnSpc>
                <a:spcPct val="90000"/>
              </a:lnSpc>
              <a:spcAft>
                <a:spcPts val="600"/>
              </a:spcAft>
              <a:buClr>
                <a:schemeClr val="accent1"/>
              </a:buClr>
              <a:buSzPct val="80000"/>
            </a:pPr>
            <a:endParaRPr lang="en-US" sz="2000" dirty="0"/>
          </a:p>
        </p:txBody>
      </p:sp>
    </p:spTree>
    <p:extLst>
      <p:ext uri="{BB962C8B-B14F-4D97-AF65-F5344CB8AC3E}">
        <p14:creationId xmlns:p14="http://schemas.microsoft.com/office/powerpoint/2010/main" val="1428264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B6193-F9F1-4C54-838F-77350B9FC5DC}"/>
              </a:ext>
            </a:extLst>
          </p:cNvPr>
          <p:cNvSpPr>
            <a:spLocks noGrp="1"/>
          </p:cNvSpPr>
          <p:nvPr>
            <p:ph type="title"/>
          </p:nvPr>
        </p:nvSpPr>
        <p:spPr>
          <a:xfrm>
            <a:off x="1143001" y="1070335"/>
            <a:ext cx="5199926" cy="1443269"/>
          </a:xfrm>
        </p:spPr>
        <p:txBody>
          <a:bodyPr rtlCol="0">
            <a:normAutofit/>
          </a:bodyPr>
          <a:lstStyle/>
          <a:p>
            <a:pPr rtl="0"/>
            <a:r>
              <a:rPr lang="nl-NL" sz="4000" dirty="0"/>
              <a:t>Dag 1</a:t>
            </a:r>
          </a:p>
        </p:txBody>
      </p:sp>
      <p:sp>
        <p:nvSpPr>
          <p:cNvPr id="4" name="Tijdelijke aanduiding voor inhoud 3">
            <a:extLst>
              <a:ext uri="{FF2B5EF4-FFF2-40B4-BE49-F238E27FC236}">
                <a16:creationId xmlns:a16="http://schemas.microsoft.com/office/drawing/2014/main" id="{866696FC-28D3-0A1F-0777-C217AA85E2A5}"/>
              </a:ext>
            </a:extLst>
          </p:cNvPr>
          <p:cNvSpPr>
            <a:spLocks noGrp="1"/>
          </p:cNvSpPr>
          <p:nvPr>
            <p:ph idx="1"/>
          </p:nvPr>
        </p:nvSpPr>
        <p:spPr>
          <a:xfrm>
            <a:off x="1143000" y="2057400"/>
            <a:ext cx="5725633" cy="4460358"/>
          </a:xfrm>
        </p:spPr>
        <p:txBody>
          <a:bodyPr>
            <a:normAutofit lnSpcReduction="10000"/>
          </a:bodyPr>
          <a:lstStyle/>
          <a:p>
            <a:r>
              <a:rPr lang="nl-NL" dirty="0"/>
              <a:t>Thema: Leiderschap en culinair</a:t>
            </a:r>
          </a:p>
          <a:p>
            <a:r>
              <a:rPr lang="nl-NL" dirty="0"/>
              <a:t>Voor aanvang van het programma heeft elke deelnemer een leiderschapstest gemaakt en is de uitslag besproken in een individueel intake gesprek.</a:t>
            </a:r>
          </a:p>
          <a:p>
            <a:r>
              <a:rPr lang="nl-NL" dirty="0"/>
              <a:t>Tijdens de eerste dag staat </a:t>
            </a:r>
            <a:r>
              <a:rPr lang="nl-NL" i="1" dirty="0"/>
              <a:t>leiderschap </a:t>
            </a:r>
            <a:r>
              <a:rPr lang="nl-NL" dirty="0"/>
              <a:t>centraal. Er wordt gesproken over de verschillende leiderschapsstijlen, authentiek leiderschap en persoonlijke visie op leiderschap.</a:t>
            </a:r>
          </a:p>
          <a:p>
            <a:r>
              <a:rPr lang="nl-NL" dirty="0"/>
              <a:t>Na afloop van de dag wordt op het terras van een uitstekend restaurant in een Drentse boerderij gezamenlijk van een diner genoten op het terras.</a:t>
            </a:r>
          </a:p>
          <a:p>
            <a:endParaRPr lang="nl-NL" dirty="0"/>
          </a:p>
        </p:txBody>
      </p:sp>
      <p:pic>
        <p:nvPicPr>
          <p:cNvPr id="1026" name="Picture 2" descr="narline-trouwlocatie-drenthe-zuidwolde-bruiloft-4 - Narline ...">
            <a:extLst>
              <a:ext uri="{FF2B5EF4-FFF2-40B4-BE49-F238E27FC236}">
                <a16:creationId xmlns:a16="http://schemas.microsoft.com/office/drawing/2014/main" id="{312DE85E-4EE9-90DA-EA7D-E9891810F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7087" y="240776"/>
            <a:ext cx="4902661" cy="34451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ten voor Afbeelding Narline Zuidwolde">
            <a:extLst>
              <a:ext uri="{FF2B5EF4-FFF2-40B4-BE49-F238E27FC236}">
                <a16:creationId xmlns:a16="http://schemas.microsoft.com/office/drawing/2014/main" id="{7992DD05-980B-B350-3E29-A7F7CDB1F6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8973" y="3685880"/>
            <a:ext cx="2390775"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ten voor Afbeelding Narline Zuidwolde">
            <a:extLst>
              <a:ext uri="{FF2B5EF4-FFF2-40B4-BE49-F238E27FC236}">
                <a16:creationId xmlns:a16="http://schemas.microsoft.com/office/drawing/2014/main" id="{5E889D78-0691-9E16-FACC-2C77E2A5A9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2923" y="4727058"/>
            <a:ext cx="268605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474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B6193-F9F1-4C54-838F-77350B9FC5DC}"/>
              </a:ext>
            </a:extLst>
          </p:cNvPr>
          <p:cNvSpPr>
            <a:spLocks noGrp="1"/>
          </p:cNvSpPr>
          <p:nvPr>
            <p:ph type="title"/>
          </p:nvPr>
        </p:nvSpPr>
        <p:spPr>
          <a:xfrm>
            <a:off x="1143001" y="1070335"/>
            <a:ext cx="5199926" cy="1443269"/>
          </a:xfrm>
        </p:spPr>
        <p:txBody>
          <a:bodyPr rtlCol="0">
            <a:normAutofit/>
          </a:bodyPr>
          <a:lstStyle/>
          <a:p>
            <a:pPr rtl="0"/>
            <a:r>
              <a:rPr lang="nl-NL" sz="4000" dirty="0"/>
              <a:t>Dag 2</a:t>
            </a:r>
          </a:p>
        </p:txBody>
      </p:sp>
      <p:sp>
        <p:nvSpPr>
          <p:cNvPr id="4" name="Tijdelijke aanduiding voor inhoud 3">
            <a:extLst>
              <a:ext uri="{FF2B5EF4-FFF2-40B4-BE49-F238E27FC236}">
                <a16:creationId xmlns:a16="http://schemas.microsoft.com/office/drawing/2014/main" id="{866696FC-28D3-0A1F-0777-C217AA85E2A5}"/>
              </a:ext>
            </a:extLst>
          </p:cNvPr>
          <p:cNvSpPr>
            <a:spLocks noGrp="1"/>
          </p:cNvSpPr>
          <p:nvPr>
            <p:ph idx="1"/>
          </p:nvPr>
        </p:nvSpPr>
        <p:spPr>
          <a:xfrm>
            <a:off x="1143000" y="2057400"/>
            <a:ext cx="5725633" cy="4460358"/>
          </a:xfrm>
        </p:spPr>
        <p:txBody>
          <a:bodyPr>
            <a:normAutofit lnSpcReduction="10000"/>
          </a:bodyPr>
          <a:lstStyle/>
          <a:p>
            <a:r>
              <a:rPr lang="nl-NL" dirty="0"/>
              <a:t>Thema: Systemisch transitie management, de organisatie als levend organisme en helikopter view op de Hondsrug.</a:t>
            </a:r>
          </a:p>
          <a:p>
            <a:r>
              <a:rPr lang="nl-NL" dirty="0"/>
              <a:t>Gedurende de ochtend wordt er een presentatie gegeven over systemisch transitie management door een gastspreker.</a:t>
            </a:r>
          </a:p>
          <a:p>
            <a:r>
              <a:rPr lang="nl-NL" dirty="0"/>
              <a:t>Na de thema-ochtend wordt er genoten van een gezamenlijke lunch.</a:t>
            </a:r>
          </a:p>
          <a:p>
            <a:r>
              <a:rPr lang="nl-NL" dirty="0"/>
              <a:t>Na de lunch wordt de Hondsrug bekeken met helikopterview vanaf het </a:t>
            </a:r>
            <a:r>
              <a:rPr lang="nl-NL" dirty="0" err="1"/>
              <a:t>Boomkroonpad</a:t>
            </a:r>
            <a:r>
              <a:rPr lang="nl-NL" dirty="0"/>
              <a:t> in de boswachterij Gieten- Borger. Er wordt afgesloten met koffie/ thee en een lekker gebakje.</a:t>
            </a:r>
          </a:p>
        </p:txBody>
      </p:sp>
      <p:pic>
        <p:nvPicPr>
          <p:cNvPr id="5" name="Afbeelding 4">
            <a:extLst>
              <a:ext uri="{FF2B5EF4-FFF2-40B4-BE49-F238E27FC236}">
                <a16:creationId xmlns:a16="http://schemas.microsoft.com/office/drawing/2014/main" id="{4AFB5ACC-D241-8C21-ABBB-349FEB75240C}"/>
              </a:ext>
            </a:extLst>
          </p:cNvPr>
          <p:cNvPicPr>
            <a:picLocks noChangeAspect="1"/>
          </p:cNvPicPr>
          <p:nvPr/>
        </p:nvPicPr>
        <p:blipFill>
          <a:blip r:embed="rId3"/>
          <a:stretch>
            <a:fillRect/>
          </a:stretch>
        </p:blipFill>
        <p:spPr>
          <a:xfrm>
            <a:off x="7157988" y="974790"/>
            <a:ext cx="4286250" cy="4286250"/>
          </a:xfrm>
          <a:prstGeom prst="rect">
            <a:avLst/>
          </a:prstGeom>
        </p:spPr>
      </p:pic>
    </p:spTree>
    <p:extLst>
      <p:ext uri="{BB962C8B-B14F-4D97-AF65-F5344CB8AC3E}">
        <p14:creationId xmlns:p14="http://schemas.microsoft.com/office/powerpoint/2010/main" val="3586044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B6193-F9F1-4C54-838F-77350B9FC5DC}"/>
              </a:ext>
            </a:extLst>
          </p:cNvPr>
          <p:cNvSpPr>
            <a:spLocks noGrp="1"/>
          </p:cNvSpPr>
          <p:nvPr>
            <p:ph type="title"/>
          </p:nvPr>
        </p:nvSpPr>
        <p:spPr>
          <a:xfrm>
            <a:off x="1143001" y="1070335"/>
            <a:ext cx="5199926" cy="1443269"/>
          </a:xfrm>
        </p:spPr>
        <p:txBody>
          <a:bodyPr rtlCol="0">
            <a:normAutofit/>
          </a:bodyPr>
          <a:lstStyle/>
          <a:p>
            <a:pPr rtl="0"/>
            <a:r>
              <a:rPr lang="nl-NL" sz="4000" dirty="0"/>
              <a:t>Dag 3</a:t>
            </a:r>
          </a:p>
        </p:txBody>
      </p:sp>
      <p:sp>
        <p:nvSpPr>
          <p:cNvPr id="4" name="Tijdelijke aanduiding voor inhoud 3">
            <a:extLst>
              <a:ext uri="{FF2B5EF4-FFF2-40B4-BE49-F238E27FC236}">
                <a16:creationId xmlns:a16="http://schemas.microsoft.com/office/drawing/2014/main" id="{866696FC-28D3-0A1F-0777-C217AA85E2A5}"/>
              </a:ext>
            </a:extLst>
          </p:cNvPr>
          <p:cNvSpPr>
            <a:spLocks noGrp="1"/>
          </p:cNvSpPr>
          <p:nvPr>
            <p:ph idx="1"/>
          </p:nvPr>
        </p:nvSpPr>
        <p:spPr>
          <a:xfrm>
            <a:off x="1143000" y="2057400"/>
            <a:ext cx="5725633" cy="4460358"/>
          </a:xfrm>
        </p:spPr>
        <p:txBody>
          <a:bodyPr>
            <a:normAutofit/>
          </a:bodyPr>
          <a:lstStyle/>
          <a:p>
            <a:r>
              <a:rPr lang="nl-NL" dirty="0"/>
              <a:t>Thema: Psychologische veiligheid in teams en organisaties en het Drents Museum</a:t>
            </a:r>
          </a:p>
          <a:p>
            <a:r>
              <a:rPr lang="nl-NL" dirty="0"/>
              <a:t>Gedurende de ochtend wordt er eerst een presentatie gegeven over psychologische veiligheid in teams en organisaties. Daarna wordt er actief gewerkt met dit thema met betrekking tot de eigen werksituatie</a:t>
            </a:r>
          </a:p>
          <a:p>
            <a:r>
              <a:rPr lang="nl-NL" dirty="0"/>
              <a:t>Na de thema-ochtend wordt er genoten van een gezamenlijke lunch.</a:t>
            </a:r>
          </a:p>
          <a:p>
            <a:r>
              <a:rPr lang="nl-NL" dirty="0"/>
              <a:t>In de middag wordt een bezoek gebracht aan het Drents Museum. Het bezoek wordt afgesloten met een drankje en een hapje..</a:t>
            </a:r>
          </a:p>
          <a:p>
            <a:endParaRPr lang="nl-NL" dirty="0"/>
          </a:p>
        </p:txBody>
      </p:sp>
      <p:pic>
        <p:nvPicPr>
          <p:cNvPr id="2050" name="Picture 2" descr="Afbeeldingsresultaten voor drents museum assen">
            <a:extLst>
              <a:ext uri="{FF2B5EF4-FFF2-40B4-BE49-F238E27FC236}">
                <a16:creationId xmlns:a16="http://schemas.microsoft.com/office/drawing/2014/main" id="{10C850C8-A448-ECA4-D308-90CC463C3C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8633" y="164921"/>
            <a:ext cx="2696769" cy="23678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297CFD2-8046-B5AE-E25B-A0A9EE5124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3652" y="4019422"/>
            <a:ext cx="2489510" cy="260203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rents Museum (Assen) - 2020 All You Need to Know BEFORE You Go (with ...">
            <a:extLst>
              <a:ext uri="{FF2B5EF4-FFF2-40B4-BE49-F238E27FC236}">
                <a16:creationId xmlns:a16="http://schemas.microsoft.com/office/drawing/2014/main" id="{04AC86AF-F2C7-6A80-C4D9-3E052573F5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8407" y="2057400"/>
            <a:ext cx="2770153" cy="2080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622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B6193-F9F1-4C54-838F-77350B9FC5DC}"/>
              </a:ext>
            </a:extLst>
          </p:cNvPr>
          <p:cNvSpPr>
            <a:spLocks noGrp="1"/>
          </p:cNvSpPr>
          <p:nvPr>
            <p:ph type="title"/>
          </p:nvPr>
        </p:nvSpPr>
        <p:spPr>
          <a:xfrm>
            <a:off x="1143001" y="1070335"/>
            <a:ext cx="5199926" cy="1443269"/>
          </a:xfrm>
        </p:spPr>
        <p:txBody>
          <a:bodyPr rtlCol="0">
            <a:normAutofit/>
          </a:bodyPr>
          <a:lstStyle/>
          <a:p>
            <a:pPr rtl="0"/>
            <a:r>
              <a:rPr lang="nl-NL" sz="4000" dirty="0"/>
              <a:t>Dag 4</a:t>
            </a:r>
          </a:p>
        </p:txBody>
      </p:sp>
      <p:sp>
        <p:nvSpPr>
          <p:cNvPr id="4" name="Tijdelijke aanduiding voor inhoud 3">
            <a:extLst>
              <a:ext uri="{FF2B5EF4-FFF2-40B4-BE49-F238E27FC236}">
                <a16:creationId xmlns:a16="http://schemas.microsoft.com/office/drawing/2014/main" id="{866696FC-28D3-0A1F-0777-C217AA85E2A5}"/>
              </a:ext>
            </a:extLst>
          </p:cNvPr>
          <p:cNvSpPr>
            <a:spLocks noGrp="1"/>
          </p:cNvSpPr>
          <p:nvPr>
            <p:ph idx="1"/>
          </p:nvPr>
        </p:nvSpPr>
        <p:spPr>
          <a:xfrm>
            <a:off x="1186980" y="2057400"/>
            <a:ext cx="5725633" cy="4460358"/>
          </a:xfrm>
        </p:spPr>
        <p:txBody>
          <a:bodyPr>
            <a:normAutofit lnSpcReduction="10000"/>
          </a:bodyPr>
          <a:lstStyle/>
          <a:p>
            <a:r>
              <a:rPr lang="nl-NL" dirty="0"/>
              <a:t>Thema: Presentaties door de deelnemers over een zelf gekozen thema met een zelf gekozen werkvorm, Nationaal Park Dwingelderveld en Tea Time</a:t>
            </a:r>
          </a:p>
          <a:p>
            <a:r>
              <a:rPr lang="nl-NL" dirty="0"/>
              <a:t>Na de werkochtend wordt er genoten van een gezamenlijke lunch.</a:t>
            </a:r>
          </a:p>
          <a:p>
            <a:r>
              <a:rPr lang="nl-NL" dirty="0"/>
              <a:t>In de middag wordt een bezoek gebracht aan Nationaal Park Dwingelderveld. Daar wordt een wandeling gemaakt vanaf het bezoekerscentrum naar </a:t>
            </a:r>
            <a:r>
              <a:rPr lang="nl-NL"/>
              <a:t>de schaapskooi van </a:t>
            </a:r>
            <a:r>
              <a:rPr lang="nl-NL" dirty="0"/>
              <a:t>het Drentse Heideschaap.</a:t>
            </a:r>
          </a:p>
          <a:p>
            <a:r>
              <a:rPr lang="nl-NL" dirty="0"/>
              <a:t>Het programma wordt afgesloten met een gezamenlijke high tea in een landhuis in het prachtige Echten.</a:t>
            </a:r>
          </a:p>
          <a:p>
            <a:endParaRPr lang="nl-NL" dirty="0"/>
          </a:p>
        </p:txBody>
      </p:sp>
      <p:pic>
        <p:nvPicPr>
          <p:cNvPr id="3074" name="Picture 2" descr="Aangeboden door tripadvisor.com">
            <a:extLst>
              <a:ext uri="{FF2B5EF4-FFF2-40B4-BE49-F238E27FC236}">
                <a16:creationId xmlns:a16="http://schemas.microsoft.com/office/drawing/2014/main" id="{80D915E9-00DB-4441-5DA3-E888C077C7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0429" y="15501"/>
            <a:ext cx="3610465" cy="270784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angeboden door Tripadvisor">
            <a:extLst>
              <a:ext uri="{FF2B5EF4-FFF2-40B4-BE49-F238E27FC236}">
                <a16:creationId xmlns:a16="http://schemas.microsoft.com/office/drawing/2014/main" id="{D24EE54D-7C94-6E1A-BC9B-E3A4DCC2EA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1885" y="2472421"/>
            <a:ext cx="3733716" cy="24805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Olsder Art">
            <a:extLst>
              <a:ext uri="{FF2B5EF4-FFF2-40B4-BE49-F238E27FC236}">
                <a16:creationId xmlns:a16="http://schemas.microsoft.com/office/drawing/2014/main" id="{5D09631B-1C84-9ABE-31C2-EA25F17C3E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4449" y="4287579"/>
            <a:ext cx="2196445" cy="23882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pressie tea cupcakes">
            <a:extLst>
              <a:ext uri="{FF2B5EF4-FFF2-40B4-BE49-F238E27FC236}">
                <a16:creationId xmlns:a16="http://schemas.microsoft.com/office/drawing/2014/main" id="{1AD2EE8C-6AE7-B979-1545-044385823C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4885" y="154424"/>
            <a:ext cx="2182242" cy="23591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pressie tea sandwiches">
            <a:extLst>
              <a:ext uri="{FF2B5EF4-FFF2-40B4-BE49-F238E27FC236}">
                <a16:creationId xmlns:a16="http://schemas.microsoft.com/office/drawing/2014/main" id="{249C66B4-E8FD-BFE3-EE56-FD5BC9340A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6184" y="4529197"/>
            <a:ext cx="176212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717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7888E1-1C83-45CD-94C1-01CE6D18A71C}"/>
              </a:ext>
            </a:extLst>
          </p:cNvPr>
          <p:cNvSpPr>
            <a:spLocks noGrp="1"/>
          </p:cNvSpPr>
          <p:nvPr>
            <p:ph type="title"/>
          </p:nvPr>
        </p:nvSpPr>
        <p:spPr>
          <a:xfrm>
            <a:off x="4717278" y="256364"/>
            <a:ext cx="6751395" cy="598215"/>
          </a:xfrm>
        </p:spPr>
        <p:txBody>
          <a:bodyPr rtlCol="0">
            <a:normAutofit fontScale="90000"/>
          </a:bodyPr>
          <a:lstStyle/>
          <a:p>
            <a:pPr rtl="0"/>
            <a:r>
              <a:rPr lang="nl" dirty="0"/>
              <a:t>Belangrijk: Voorwaarden </a:t>
            </a:r>
          </a:p>
        </p:txBody>
      </p:sp>
      <p:pic>
        <p:nvPicPr>
          <p:cNvPr id="5" name="Afbeelding 4" descr="Vliegveld">
            <a:extLst>
              <a:ext uri="{FF2B5EF4-FFF2-40B4-BE49-F238E27FC236}">
                <a16:creationId xmlns:a16="http://schemas.microsoft.com/office/drawing/2014/main" id="{E4D3CE1D-3DAE-4798-AD0B-2A9034A192C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2"/>
          <a:stretch/>
        </p:blipFill>
        <p:spPr>
          <a:xfrm>
            <a:off x="165666" y="249451"/>
            <a:ext cx="4254072" cy="6433359"/>
          </a:xfrm>
          <a:prstGeom prst="rect">
            <a:avLst/>
          </a:prstGeom>
        </p:spPr>
      </p:pic>
      <p:graphicFrame>
        <p:nvGraphicFramePr>
          <p:cNvPr id="4" name="Tijdelijke aanduiding voor inhoud 3" descr="Gefaseerd proces-grafiek">
            <a:extLst>
              <a:ext uri="{FF2B5EF4-FFF2-40B4-BE49-F238E27FC236}">
                <a16:creationId xmlns:a16="http://schemas.microsoft.com/office/drawing/2014/main" id="{0C82266E-8E79-4188-AADA-9AAEBC0C24E4}"/>
              </a:ext>
            </a:extLst>
          </p:cNvPr>
          <p:cNvGraphicFramePr>
            <a:graphicFrameLocks noGrp="1"/>
          </p:cNvGraphicFramePr>
          <p:nvPr>
            <p:ph idx="1"/>
            <p:extLst>
              <p:ext uri="{D42A27DB-BD31-4B8C-83A1-F6EECF244321}">
                <p14:modId xmlns:p14="http://schemas.microsoft.com/office/powerpoint/2010/main" val="2115520626"/>
              </p:ext>
            </p:extLst>
          </p:nvPr>
        </p:nvGraphicFramePr>
        <p:xfrm>
          <a:off x="4638335" y="777667"/>
          <a:ext cx="7312277" cy="58239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kstvak 2">
            <a:extLst>
              <a:ext uri="{FF2B5EF4-FFF2-40B4-BE49-F238E27FC236}">
                <a16:creationId xmlns:a16="http://schemas.microsoft.com/office/drawing/2014/main" id="{3A4E1F17-5278-115E-E676-81FB34A05592}"/>
              </a:ext>
            </a:extLst>
          </p:cNvPr>
          <p:cNvSpPr txBox="1"/>
          <p:nvPr/>
        </p:nvSpPr>
        <p:spPr>
          <a:xfrm>
            <a:off x="4871103" y="965675"/>
            <a:ext cx="7101555" cy="6063198"/>
          </a:xfrm>
          <a:prstGeom prst="rect">
            <a:avLst/>
          </a:prstGeom>
          <a:noFill/>
        </p:spPr>
        <p:txBody>
          <a:bodyPr wrap="square" rtlCol="0">
            <a:spAutoFit/>
          </a:bodyPr>
          <a:lstStyle/>
          <a:p>
            <a:pPr marL="285750" indent="-285750">
              <a:buFontTx/>
              <a:buChar char="-"/>
            </a:pPr>
            <a:r>
              <a:rPr lang="nl-NL" sz="1600" dirty="0"/>
              <a:t>Voor dit programma geldt een minimumdeelname van 5 personen, bij minder deelnemers gaat het programma niet door;</a:t>
            </a:r>
          </a:p>
          <a:p>
            <a:pPr marL="285750" indent="-285750">
              <a:buFontTx/>
              <a:buChar char="-"/>
            </a:pPr>
            <a:r>
              <a:rPr lang="nl-NL" sz="1600" dirty="0"/>
              <a:t>De deelnemers moeten zelf zorgen voor vervoer van en naar de locaties waar het programma plaatsvindt. Vervoer is geheel voor eigen rekening;</a:t>
            </a:r>
          </a:p>
          <a:p>
            <a:pPr marL="285750" indent="-285750">
              <a:buFontTx/>
              <a:buChar char="-"/>
            </a:pPr>
            <a:r>
              <a:rPr lang="nl-NL" sz="1600" dirty="0"/>
              <a:t>Het is niet mogelijk om slechts aan een aantal onderdelen deel te nemen. Deelnemers worden geacht om aan het gehele programma deel te nemen;</a:t>
            </a:r>
          </a:p>
          <a:p>
            <a:pPr marL="285750" indent="-285750">
              <a:buFontTx/>
              <a:buChar char="-"/>
            </a:pPr>
            <a:r>
              <a:rPr lang="nl-NL" sz="1600" dirty="0"/>
              <a:t>Deelname is geheel voor eigen risico. Eventuele verzekeringen komen dus voor rekening van de deelnemer;</a:t>
            </a:r>
          </a:p>
          <a:p>
            <a:pPr marL="285750" indent="-285750">
              <a:buFontTx/>
              <a:buChar char="-"/>
            </a:pPr>
            <a:r>
              <a:rPr lang="nl-NL" sz="1600" dirty="0"/>
              <a:t>Bij extreme weersomstandigheden wordt gezorgd voor een alternatief binnenprogramma;</a:t>
            </a:r>
          </a:p>
          <a:p>
            <a:pPr marL="285750" indent="-285750">
              <a:buFontTx/>
              <a:buChar char="-"/>
            </a:pPr>
            <a:r>
              <a:rPr lang="nl-NL" sz="1600" dirty="0"/>
              <a:t>Gezien de buitenactiviteiten van het programma is het belangrijk dat u goed ter been bent;</a:t>
            </a:r>
          </a:p>
          <a:p>
            <a:pPr marL="285750" indent="-285750">
              <a:buFontTx/>
              <a:buChar char="-"/>
            </a:pPr>
            <a:r>
              <a:rPr lang="nl-NL" sz="1600" dirty="0"/>
              <a:t>Voor het programma van 3 </a:t>
            </a:r>
            <a:r>
              <a:rPr lang="nl-NL" sz="1600" dirty="0" err="1"/>
              <a:t>tm</a:t>
            </a:r>
            <a:r>
              <a:rPr lang="nl-NL" sz="1600" dirty="0"/>
              <a:t>. 6 juli kunt u zich uiterlijk </a:t>
            </a:r>
            <a:r>
              <a:rPr lang="nl-NL" sz="1600" dirty="0" err="1"/>
              <a:t>tm</a:t>
            </a:r>
            <a:r>
              <a:rPr lang="nl-NL" sz="1600" dirty="0"/>
              <a:t>. 11 juni 2023 opgeven. De betaling moet op deze datum op de rekening van Coaching Company staan;</a:t>
            </a:r>
          </a:p>
          <a:p>
            <a:pPr marL="285750" indent="-285750">
              <a:buFontTx/>
              <a:buChar char="-"/>
            </a:pPr>
            <a:r>
              <a:rPr lang="nl-NL" sz="1600" dirty="0"/>
              <a:t>Voor het programma van 28 </a:t>
            </a:r>
            <a:r>
              <a:rPr lang="nl-NL" sz="1600" dirty="0" err="1"/>
              <a:t>tm</a:t>
            </a:r>
            <a:r>
              <a:rPr lang="nl-NL" sz="1600" dirty="0"/>
              <a:t>. 31 augustus kunt u zich uiterlijk </a:t>
            </a:r>
            <a:r>
              <a:rPr lang="nl-NL" sz="1600" dirty="0" err="1"/>
              <a:t>tm</a:t>
            </a:r>
            <a:r>
              <a:rPr lang="nl-NL" sz="1600" dirty="0"/>
              <a:t>. 4 augustus 2023 opgeven. De betaling moet op deze datum op de rekening van Coaching Company staan;</a:t>
            </a:r>
          </a:p>
          <a:p>
            <a:pPr marL="285750" indent="-285750">
              <a:buFontTx/>
              <a:buChar char="-"/>
            </a:pPr>
            <a:r>
              <a:rPr lang="nl-NL" sz="1600" dirty="0"/>
              <a:t>Als er op 11 juni en 4 augustus onvoldoende deelnemers zijn, heeft de directie van Coaching Company het recht het programma te annuleren. Deelnemers die al betaald hebben, krijgen op die data hun betaalde som per omgaande teruggestort.</a:t>
            </a:r>
          </a:p>
          <a:p>
            <a:pPr marL="285750" indent="-285750">
              <a:buFontTx/>
              <a:buChar char="-"/>
            </a:pPr>
            <a:endParaRPr lang="nl-NL" dirty="0"/>
          </a:p>
          <a:p>
            <a:endParaRPr lang="nl-NL" dirty="0"/>
          </a:p>
        </p:txBody>
      </p:sp>
    </p:spTree>
    <p:extLst>
      <p:ext uri="{BB962C8B-B14F-4D97-AF65-F5344CB8AC3E}">
        <p14:creationId xmlns:p14="http://schemas.microsoft.com/office/powerpoint/2010/main" val="1194767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 name="Rechthoek 23">
            <a:extLst>
              <a:ext uri="{FF2B5EF4-FFF2-40B4-BE49-F238E27FC236}">
                <a16:creationId xmlns:a16="http://schemas.microsoft.com/office/drawing/2014/main" id="{E3DC42C2-6B58-404C-B339-2C72808A5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A0D81407-D1A6-42DD-AE7A-4FA34ACD1317}"/>
              </a:ext>
            </a:extLst>
          </p:cNvPr>
          <p:cNvSpPr>
            <a:spLocks noGrp="1"/>
          </p:cNvSpPr>
          <p:nvPr>
            <p:ph type="title"/>
          </p:nvPr>
        </p:nvSpPr>
        <p:spPr>
          <a:xfrm>
            <a:off x="6098542" y="962108"/>
            <a:ext cx="5542168" cy="4190337"/>
          </a:xfrm>
        </p:spPr>
        <p:txBody>
          <a:bodyPr rtlCol="0">
            <a:normAutofit fontScale="90000"/>
          </a:bodyPr>
          <a:lstStyle/>
          <a:p>
            <a:pPr rtl="0"/>
            <a:br>
              <a:rPr lang="nl-NL" dirty="0">
                <a:solidFill>
                  <a:srgbClr val="FFFFFF"/>
                </a:solidFill>
              </a:rPr>
            </a:br>
            <a:br>
              <a:rPr lang="nl-NL" dirty="0">
                <a:solidFill>
                  <a:srgbClr val="FFFFFF"/>
                </a:solidFill>
              </a:rPr>
            </a:br>
            <a:r>
              <a:rPr lang="nl-NL" sz="3600" dirty="0">
                <a:solidFill>
                  <a:srgbClr val="FFFFFF"/>
                </a:solidFill>
              </a:rPr>
              <a:t>Bedankt voor uw interesse.</a:t>
            </a:r>
            <a:br>
              <a:rPr lang="nl-NL" sz="3600" dirty="0">
                <a:solidFill>
                  <a:srgbClr val="FFFFFF"/>
                </a:solidFill>
              </a:rPr>
            </a:br>
            <a:br>
              <a:rPr lang="nl-NL" dirty="0">
                <a:solidFill>
                  <a:srgbClr val="FFFFFF"/>
                </a:solidFill>
              </a:rPr>
            </a:br>
            <a:br>
              <a:rPr lang="nl-NL" dirty="0">
                <a:solidFill>
                  <a:srgbClr val="FFFFFF"/>
                </a:solidFill>
              </a:rPr>
            </a:br>
            <a:r>
              <a:rPr lang="nl-NL" sz="2200" dirty="0">
                <a:solidFill>
                  <a:srgbClr val="FFFFFF"/>
                </a:solidFill>
              </a:rPr>
              <a:t>Heeft u al zin gekregen om mee te doen aan dit inspirerende programma?  </a:t>
            </a:r>
            <a:br>
              <a:rPr lang="nl-NL" sz="2200" dirty="0">
                <a:solidFill>
                  <a:srgbClr val="FFFFFF"/>
                </a:solidFill>
              </a:rPr>
            </a:br>
            <a:br>
              <a:rPr lang="nl-NL" sz="2200" dirty="0">
                <a:solidFill>
                  <a:srgbClr val="FFFFFF"/>
                </a:solidFill>
              </a:rPr>
            </a:br>
            <a:r>
              <a:rPr lang="nl-NL" sz="2200" dirty="0">
                <a:solidFill>
                  <a:srgbClr val="FFFFFF"/>
                </a:solidFill>
              </a:rPr>
              <a:t>Stuur een mail naar </a:t>
            </a:r>
            <a:r>
              <a:rPr lang="nl-NL" sz="2200" dirty="0" err="1">
                <a:solidFill>
                  <a:srgbClr val="FFFFFF"/>
                </a:solidFill>
              </a:rPr>
              <a:t>info@coachingcompany.online</a:t>
            </a:r>
            <a:endParaRPr lang="nl-NL" sz="2200" dirty="0">
              <a:solidFill>
                <a:srgbClr val="FFFFFF"/>
              </a:solidFill>
            </a:endParaRPr>
          </a:p>
        </p:txBody>
      </p:sp>
      <p:sp>
        <p:nvSpPr>
          <p:cNvPr id="8" name="Tijdelijke aanduiding voor inhoud 7">
            <a:extLst>
              <a:ext uri="{FF2B5EF4-FFF2-40B4-BE49-F238E27FC236}">
                <a16:creationId xmlns:a16="http://schemas.microsoft.com/office/drawing/2014/main" id="{41FF5D4E-7134-4EA4-BA11-FE50F4576B73}"/>
              </a:ext>
            </a:extLst>
          </p:cNvPr>
          <p:cNvSpPr>
            <a:spLocks noGrp="1"/>
          </p:cNvSpPr>
          <p:nvPr>
            <p:ph idx="1"/>
          </p:nvPr>
        </p:nvSpPr>
        <p:spPr>
          <a:xfrm>
            <a:off x="6090921" y="2179024"/>
            <a:ext cx="5549790" cy="3282031"/>
          </a:xfrm>
        </p:spPr>
        <p:txBody>
          <a:bodyPr rtlCol="0">
            <a:normAutofit/>
          </a:bodyPr>
          <a:lstStyle/>
          <a:p>
            <a:endParaRPr lang="nl-NL" dirty="0">
              <a:solidFill>
                <a:srgbClr val="FFFFFF"/>
              </a:solidFill>
            </a:endParaRPr>
          </a:p>
        </p:txBody>
      </p:sp>
      <p:sp>
        <p:nvSpPr>
          <p:cNvPr id="26" name="Rechthoek 25">
            <a:extLst>
              <a:ext uri="{FF2B5EF4-FFF2-40B4-BE49-F238E27FC236}">
                <a16:creationId xmlns:a16="http://schemas.microsoft.com/office/drawing/2014/main" id="{FCF82941-5589-49BF-B6B1-76122B2D0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pic>
        <p:nvPicPr>
          <p:cNvPr id="4098" name="Picture 2" descr="Afbeeldingsresultaten voor Afbeeldingen Drenthe">
            <a:extLst>
              <a:ext uri="{FF2B5EF4-FFF2-40B4-BE49-F238E27FC236}">
                <a16:creationId xmlns:a16="http://schemas.microsoft.com/office/drawing/2014/main" id="{5C953920-AF0F-F7D3-07D6-4DC3A3CF8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5488" y="1914026"/>
            <a:ext cx="5640656" cy="3525410"/>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A5AC69C1-6045-1606-BD49-8B27ECD2833A}"/>
              </a:ext>
            </a:extLst>
          </p:cNvPr>
          <p:cNvSpPr txBox="1"/>
          <p:nvPr/>
        </p:nvSpPr>
        <p:spPr>
          <a:xfrm>
            <a:off x="283320" y="470864"/>
            <a:ext cx="5640656" cy="6001643"/>
          </a:xfrm>
          <a:prstGeom prst="rect">
            <a:avLst/>
          </a:prstGeom>
          <a:noFill/>
        </p:spPr>
        <p:txBody>
          <a:bodyPr wrap="square" rtlCol="0">
            <a:spAutoFit/>
          </a:bodyPr>
          <a:lstStyle/>
          <a:p>
            <a:r>
              <a:rPr lang="nl-NL" sz="1600" dirty="0"/>
              <a:t>Heb je ook al zin gekregen om mee te doen aan dit uitdagende programma?</a:t>
            </a:r>
          </a:p>
          <a:p>
            <a:endParaRPr lang="nl-NL" sz="1600" dirty="0"/>
          </a:p>
          <a:p>
            <a:r>
              <a:rPr lang="nl-NL" sz="1600" dirty="0"/>
              <a:t>Je kunt je nu opgeven voor:</a:t>
            </a:r>
          </a:p>
          <a:p>
            <a:r>
              <a:rPr lang="nl-NL" sz="1600" dirty="0"/>
              <a:t>3 tot en met 6 juli 2023</a:t>
            </a:r>
          </a:p>
          <a:p>
            <a:r>
              <a:rPr lang="nl-NL" sz="1600" dirty="0"/>
              <a:t>of</a:t>
            </a:r>
          </a:p>
          <a:p>
            <a:r>
              <a:rPr lang="nl-NL" sz="1600" dirty="0"/>
              <a:t>28 tot en met 31 augustus 2023</a:t>
            </a:r>
          </a:p>
          <a:p>
            <a:endParaRPr lang="nl-NL" sz="1600" dirty="0"/>
          </a:p>
          <a:p>
            <a:r>
              <a:rPr lang="nl-NL" sz="1600" dirty="0"/>
              <a:t>Het is ook mogelijk om deel te nemen met een team leidinggevenden uit één organisatie.</a:t>
            </a:r>
          </a:p>
          <a:p>
            <a:endParaRPr lang="nl-NL" sz="1600" dirty="0"/>
          </a:p>
          <a:p>
            <a:r>
              <a:rPr lang="nl-NL" sz="1600" dirty="0"/>
              <a:t>Indien er behoefte is aan een overnachting komt dit voor rekening van de deelnemer.</a:t>
            </a:r>
          </a:p>
          <a:p>
            <a:endParaRPr lang="nl-NL" sz="1600" dirty="0"/>
          </a:p>
          <a:p>
            <a:r>
              <a:rPr lang="nl-NL" sz="1600" dirty="0"/>
              <a:t>Kosten: 2749,- p.p. ex. BTW</a:t>
            </a:r>
          </a:p>
          <a:p>
            <a:endParaRPr lang="nl-NL" sz="1600" dirty="0"/>
          </a:p>
          <a:p>
            <a:r>
              <a:rPr lang="nl-NL" sz="1600" dirty="0"/>
              <a:t>Bel of mail naar :</a:t>
            </a:r>
          </a:p>
          <a:p>
            <a:r>
              <a:rPr lang="nl-NL" sz="1600" dirty="0"/>
              <a:t>Coaching Company</a:t>
            </a:r>
          </a:p>
          <a:p>
            <a:r>
              <a:rPr lang="nl-NL" sz="1600" dirty="0"/>
              <a:t>Stephensonstraat 117</a:t>
            </a:r>
          </a:p>
          <a:p>
            <a:r>
              <a:rPr lang="nl-NL" sz="1600" dirty="0"/>
              <a:t>7903 AS Hoogeveen</a:t>
            </a:r>
          </a:p>
          <a:p>
            <a:r>
              <a:rPr lang="nl-NL" sz="1600" dirty="0"/>
              <a:t>085 0792111</a:t>
            </a:r>
          </a:p>
          <a:p>
            <a:r>
              <a:rPr lang="nl-NL" sz="1600" dirty="0" err="1">
                <a:solidFill>
                  <a:schemeClr val="accent4"/>
                </a:solidFill>
                <a:hlinkClick r:id="rId4">
                  <a:extLst>
                    <a:ext uri="{A12FA001-AC4F-418D-AE19-62706E023703}">
                      <ahyp:hlinkClr xmlns:ahyp="http://schemas.microsoft.com/office/drawing/2018/hyperlinkcolor" val="tx"/>
                    </a:ext>
                  </a:extLst>
                </a:hlinkClick>
              </a:rPr>
              <a:t>info@coachingcompany.online</a:t>
            </a:r>
            <a:endParaRPr lang="nl-NL" sz="1600" dirty="0">
              <a:solidFill>
                <a:schemeClr val="accent4"/>
              </a:solidFill>
            </a:endParaRPr>
          </a:p>
          <a:p>
            <a:endParaRPr lang="nl-NL" sz="1600" dirty="0">
              <a:solidFill>
                <a:schemeClr val="accent4"/>
              </a:solidFill>
            </a:endParaRPr>
          </a:p>
          <a:p>
            <a:endParaRPr lang="nl-NL" sz="1600" dirty="0"/>
          </a:p>
        </p:txBody>
      </p:sp>
    </p:spTree>
    <p:extLst>
      <p:ext uri="{BB962C8B-B14F-4D97-AF65-F5344CB8AC3E}">
        <p14:creationId xmlns:p14="http://schemas.microsoft.com/office/powerpoint/2010/main" val="1646983618"/>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65EBD3-98B5-4FD2-8FAF-5D4022A9F7F4}">
  <ds:schemaRefs>
    <ds:schemaRef ds:uri="16c05727-aa75-4e4a-9b5f-8a80a1165891"/>
    <ds:schemaRef ds:uri="http://www.w3.org/XML/1998/namespace"/>
    <ds:schemaRef ds:uri="71af3243-3dd4-4a8d-8c0d-dd76da1f02a5"/>
    <ds:schemaRef ds:uri="http://purl.org/dc/terms/"/>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204E1485-0760-4ABF-A612-28A97B86DF09}">
  <ds:schemaRefs>
    <ds:schemaRef ds:uri="http://schemas.microsoft.com/sharepoint/v3/contenttype/forms"/>
  </ds:schemaRefs>
</ds:datastoreItem>
</file>

<file path=customXml/itemProps3.xml><?xml version="1.0" encoding="utf-8"?>
<ds:datastoreItem xmlns:ds="http://schemas.openxmlformats.org/officeDocument/2006/customXml" ds:itemID="{55813238-AF3D-40EB-A3A4-550AB85131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Toerismeontwerp</Template>
  <TotalTime>539</TotalTime>
  <Words>925</Words>
  <Application>Microsoft Office PowerPoint</Application>
  <PresentationFormat>Breedbeeld</PresentationFormat>
  <Paragraphs>71</Paragraphs>
  <Slides>8</Slides>
  <Notes>7</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8</vt:i4>
      </vt:variant>
    </vt:vector>
  </HeadingPairs>
  <TitlesOfParts>
    <vt:vector size="11" baseType="lpstr">
      <vt:lpstr>Calibri</vt:lpstr>
      <vt:lpstr>Corbel</vt:lpstr>
      <vt:lpstr>Basis</vt:lpstr>
      <vt:lpstr>Summer Management School</vt:lpstr>
      <vt:lpstr>PowerPoint-presentatie</vt:lpstr>
      <vt:lpstr>Dag 1</vt:lpstr>
      <vt:lpstr>Dag 2</vt:lpstr>
      <vt:lpstr>Dag 3</vt:lpstr>
      <vt:lpstr>Dag 4</vt:lpstr>
      <vt:lpstr>Belangrijk: Voorwaarden </vt:lpstr>
      <vt:lpstr>  Bedankt voor uw interesse.   Heeft u al zin gekregen om mee te doen aan dit inspirerende programma?    Stuur een mail naar info@coachingcompany.online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management school</dc:title>
  <dc:creator>Annemarieke Brink</dc:creator>
  <cp:lastModifiedBy>Annemarieke Brink</cp:lastModifiedBy>
  <cp:revision>2</cp:revision>
  <dcterms:created xsi:type="dcterms:W3CDTF">2023-04-12T09:24:20Z</dcterms:created>
  <dcterms:modified xsi:type="dcterms:W3CDTF">2023-04-17T12:27:33Z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